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DM Sans" pitchFamily="2" charset="0"/>
      <p:regular r:id="rId38"/>
      <p:bold r:id="rId39"/>
      <p:italic r:id="rId40"/>
      <p:boldItalic r:id="rId41"/>
    </p:embeddedFont>
    <p:embeddedFont>
      <p:font typeface="DM Sans Black" panose="02020500000000000000" charset="0"/>
      <p:bold r:id="rId42"/>
      <p:boldItalic r:id="rId43"/>
    </p:embeddedFont>
    <p:embeddedFont>
      <p:font typeface="Nunito" pitchFamily="2" charset="0"/>
      <p:regular r:id="rId44"/>
      <p:bold r:id="rId45"/>
      <p:italic r:id="rId46"/>
      <p:boldItalic r:id="rId47"/>
    </p:embeddedFont>
    <p:embeddedFont>
      <p:font typeface="Nunito Black" pitchFamily="2" charset="0"/>
      <p:bold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hSTP+1fKITzg8NvmJ1q7MqdwsA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815fb7616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2815fb7616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2f563b0d906_9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2f563b0d906_9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f563b0d906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7" name="Google Shape;1107;g2f563b0d906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2f563b0d906_9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0" name="Google Shape;1190;g2f563b0d906_9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2815fb7616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2815fb7616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815fb7616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2815fb7616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2f563b0d906_9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2f563b0d906_9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1f4116af9c7fab2b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0" name="Google Shape;1310;g1f4116af9c7fab2b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f563b0d906_9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3" name="Google Shape;1393;g2f563b0d906_9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2f563b0d906_9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9" name="Google Shape;1439;g2f563b0d906_9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1" name="Google Shape;8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2f563b0d906_9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6" name="Google Shape;1486;g2f563b0d906_9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1f4116af9c7fab2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3" name="Google Shape;1533;g1f4116af9c7fab2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6" name="Google Shape;16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563b0d906_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3" name="Google Shape;1633;g2f563b0d906_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2f563b0d906_6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3" name="Google Shape;1643;g2f563b0d906_6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563b0d906_6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2f563b0d906_6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2f563b0d906_6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2f563b0d906_6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2f563b0d906_6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2f563b0d906_6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4" name="Google Shape;16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2f563b0d906_6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2f563b0d906_6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563b0d906_6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2f563b0d906_6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3" name="Google Shape;17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2815fb7616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2815fb7616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2815fb761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2815fb761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815fb7616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2815fb7616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815fb7616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2815fb7616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815fb7616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2815fb7616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f4116af9c7fab2b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2" name="Google Shape;1012;g1f4116af9c7fab2b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43"/>
          <p:cNvSpPr txBox="1">
            <a:spLocks noGrp="1"/>
          </p:cNvSpPr>
          <p:nvPr>
            <p:ph type="ctrTitle"/>
          </p:nvPr>
        </p:nvSpPr>
        <p:spPr>
          <a:xfrm>
            <a:off x="839200" y="1179825"/>
            <a:ext cx="481110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subTitle" idx="1"/>
          </p:nvPr>
        </p:nvSpPr>
        <p:spPr>
          <a:xfrm>
            <a:off x="839200" y="3360248"/>
            <a:ext cx="4811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2"/>
          <p:cNvSpPr txBox="1">
            <a:spLocks noGrp="1"/>
          </p:cNvSpPr>
          <p:nvPr>
            <p:ph type="subTitle" idx="1"/>
          </p:nvPr>
        </p:nvSpPr>
        <p:spPr>
          <a:xfrm>
            <a:off x="1295324" y="1706950"/>
            <a:ext cx="31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26" name="Google Shape;426;p52"/>
          <p:cNvSpPr txBox="1">
            <a:spLocks noGrp="1"/>
          </p:cNvSpPr>
          <p:nvPr>
            <p:ph type="subTitle" idx="2"/>
          </p:nvPr>
        </p:nvSpPr>
        <p:spPr>
          <a:xfrm>
            <a:off x="4742475" y="1706950"/>
            <a:ext cx="31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27" name="Google Shape;427;p52"/>
          <p:cNvSpPr txBox="1">
            <a:spLocks noGrp="1"/>
          </p:cNvSpPr>
          <p:nvPr>
            <p:ph type="subTitle" idx="3"/>
          </p:nvPr>
        </p:nvSpPr>
        <p:spPr>
          <a:xfrm>
            <a:off x="1295324" y="2143150"/>
            <a:ext cx="3106200" cy="2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2"/>
          <p:cNvSpPr txBox="1">
            <a:spLocks noGrp="1"/>
          </p:cNvSpPr>
          <p:nvPr>
            <p:ph type="subTitle" idx="4"/>
          </p:nvPr>
        </p:nvSpPr>
        <p:spPr>
          <a:xfrm>
            <a:off x="4742475" y="2143150"/>
            <a:ext cx="3106200" cy="2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52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30" name="Google Shape;430;p52"/>
          <p:cNvGrpSpPr/>
          <p:nvPr/>
        </p:nvGrpSpPr>
        <p:grpSpPr>
          <a:xfrm>
            <a:off x="-573393" y="-216251"/>
            <a:ext cx="9787046" cy="5923672"/>
            <a:chOff x="-573393" y="-216251"/>
            <a:chExt cx="9787046" cy="5923672"/>
          </a:xfrm>
        </p:grpSpPr>
        <p:grpSp>
          <p:nvGrpSpPr>
            <p:cNvPr id="431" name="Google Shape;431;p52"/>
            <p:cNvGrpSpPr/>
            <p:nvPr/>
          </p:nvGrpSpPr>
          <p:grpSpPr>
            <a:xfrm rot="8420947">
              <a:off x="8684105" y="4495900"/>
              <a:ext cx="363983" cy="216195"/>
              <a:chOff x="6191763" y="4215150"/>
              <a:chExt cx="261938" cy="155576"/>
            </a:xfrm>
          </p:grpSpPr>
          <p:sp>
            <p:nvSpPr>
              <p:cNvPr id="432" name="Google Shape;432;p52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52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52"/>
            <p:cNvGrpSpPr/>
            <p:nvPr/>
          </p:nvGrpSpPr>
          <p:grpSpPr>
            <a:xfrm rot="-7798508">
              <a:off x="8504924" y="3687569"/>
              <a:ext cx="511482" cy="753429"/>
              <a:chOff x="8940901" y="497675"/>
              <a:chExt cx="1147762" cy="1690688"/>
            </a:xfrm>
          </p:grpSpPr>
          <p:sp>
            <p:nvSpPr>
              <p:cNvPr id="435" name="Google Shape;435;p52"/>
              <p:cNvSpPr/>
              <p:nvPr/>
            </p:nvSpPr>
            <p:spPr>
              <a:xfrm>
                <a:off x="9815613" y="497675"/>
                <a:ext cx="27305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98" extrusionOk="0">
                    <a:moveTo>
                      <a:pt x="0" y="75"/>
                    </a:moveTo>
                    <a:cubicBezTo>
                      <a:pt x="12" y="52"/>
                      <a:pt x="26" y="23"/>
                      <a:pt x="40" y="0"/>
                    </a:cubicBezTo>
                    <a:cubicBezTo>
                      <a:pt x="90" y="20"/>
                      <a:pt x="59" y="67"/>
                      <a:pt x="42" y="9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52"/>
              <p:cNvSpPr/>
              <p:nvPr/>
            </p:nvSpPr>
            <p:spPr>
              <a:xfrm>
                <a:off x="9467951" y="667538"/>
                <a:ext cx="538163" cy="55403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82" extrusionOk="0">
                    <a:moveTo>
                      <a:pt x="0" y="102"/>
                    </a:moveTo>
                    <a:cubicBezTo>
                      <a:pt x="6" y="93"/>
                      <a:pt x="7" y="82"/>
                      <a:pt x="14" y="75"/>
                    </a:cubicBezTo>
                    <a:cubicBezTo>
                      <a:pt x="28" y="61"/>
                      <a:pt x="21" y="64"/>
                      <a:pt x="39" y="65"/>
                    </a:cubicBezTo>
                    <a:cubicBezTo>
                      <a:pt x="66" y="67"/>
                      <a:pt x="73" y="68"/>
                      <a:pt x="91" y="42"/>
                    </a:cubicBezTo>
                    <a:cubicBezTo>
                      <a:pt x="104" y="21"/>
                      <a:pt x="106" y="0"/>
                      <a:pt x="106" y="0"/>
                    </a:cubicBezTo>
                    <a:cubicBezTo>
                      <a:pt x="119" y="4"/>
                      <a:pt x="164" y="28"/>
                      <a:pt x="174" y="37"/>
                    </a:cubicBezTo>
                    <a:cubicBezTo>
                      <a:pt x="150" y="53"/>
                      <a:pt x="129" y="94"/>
                      <a:pt x="149" y="118"/>
                    </a:cubicBezTo>
                    <a:cubicBezTo>
                      <a:pt x="167" y="141"/>
                      <a:pt x="177" y="134"/>
                      <a:pt x="160" y="166"/>
                    </a:cubicBezTo>
                    <a:cubicBezTo>
                      <a:pt x="152" y="180"/>
                      <a:pt x="156" y="169"/>
                      <a:pt x="148" y="1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52"/>
              <p:cNvSpPr/>
              <p:nvPr/>
            </p:nvSpPr>
            <p:spPr>
              <a:xfrm>
                <a:off x="8940901" y="942175"/>
                <a:ext cx="1038225" cy="1246188"/>
              </a:xfrm>
              <a:custGeom>
                <a:avLst/>
                <a:gdLst/>
                <a:ahLst/>
                <a:cxnLst/>
                <a:rect l="l" t="t" r="r" b="b"/>
                <a:pathLst>
                  <a:path w="341" h="409" extrusionOk="0">
                    <a:moveTo>
                      <a:pt x="178" y="380"/>
                    </a:moveTo>
                    <a:cubicBezTo>
                      <a:pt x="168" y="399"/>
                      <a:pt x="152" y="409"/>
                      <a:pt x="133" y="399"/>
                    </a:cubicBezTo>
                    <a:cubicBezTo>
                      <a:pt x="19" y="337"/>
                      <a:pt x="19" y="337"/>
                      <a:pt x="19" y="337"/>
                    </a:cubicBezTo>
                    <a:cubicBezTo>
                      <a:pt x="0" y="327"/>
                      <a:pt x="0" y="308"/>
                      <a:pt x="10" y="28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55" y="0"/>
                      <a:pt x="173" y="8"/>
                      <a:pt x="192" y="18"/>
                    </a:cubicBezTo>
                    <a:cubicBezTo>
                      <a:pt x="306" y="80"/>
                      <a:pt x="306" y="80"/>
                      <a:pt x="306" y="80"/>
                    </a:cubicBezTo>
                    <a:cubicBezTo>
                      <a:pt x="325" y="90"/>
                      <a:pt x="341" y="101"/>
                      <a:pt x="331" y="120"/>
                    </a:cubicBezTo>
                    <a:lnTo>
                      <a:pt x="178" y="3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2"/>
              <p:cNvSpPr/>
              <p:nvPr/>
            </p:nvSpPr>
            <p:spPr>
              <a:xfrm>
                <a:off x="9059963" y="1121563"/>
                <a:ext cx="5413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67" extrusionOk="0">
                    <a:moveTo>
                      <a:pt x="60" y="250"/>
                    </a:moveTo>
                    <a:cubicBezTo>
                      <a:pt x="53" y="262"/>
                      <a:pt x="38" y="267"/>
                      <a:pt x="26" y="260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5" y="249"/>
                      <a:pt x="0" y="234"/>
                      <a:pt x="7" y="2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24" y="4"/>
                      <a:pt x="140" y="0"/>
                      <a:pt x="152" y="6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73" y="18"/>
                      <a:pt x="178" y="33"/>
                      <a:pt x="171" y="45"/>
                    </a:cubicBezTo>
                    <a:lnTo>
                      <a:pt x="60" y="2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52"/>
              <p:cNvSpPr/>
              <p:nvPr/>
            </p:nvSpPr>
            <p:spPr>
              <a:xfrm>
                <a:off x="9264751" y="1231100"/>
                <a:ext cx="5413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67" extrusionOk="0">
                    <a:moveTo>
                      <a:pt x="60" y="250"/>
                    </a:moveTo>
                    <a:cubicBezTo>
                      <a:pt x="53" y="263"/>
                      <a:pt x="38" y="267"/>
                      <a:pt x="26" y="261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5" y="249"/>
                      <a:pt x="0" y="234"/>
                      <a:pt x="7" y="222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24" y="5"/>
                      <a:pt x="140" y="0"/>
                      <a:pt x="152" y="7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73" y="18"/>
                      <a:pt x="178" y="33"/>
                      <a:pt x="171" y="46"/>
                    </a:cubicBezTo>
                    <a:lnTo>
                      <a:pt x="60" y="2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0" name="Google Shape;440;p52"/>
            <p:cNvSpPr/>
            <p:nvPr/>
          </p:nvSpPr>
          <p:spPr>
            <a:xfrm>
              <a:off x="522273" y="314888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" name="Google Shape;441;p52"/>
            <p:cNvGrpSpPr/>
            <p:nvPr/>
          </p:nvGrpSpPr>
          <p:grpSpPr>
            <a:xfrm rot="5619956">
              <a:off x="719224" y="-95021"/>
              <a:ext cx="724423" cy="513300"/>
              <a:chOff x="6180688" y="2320538"/>
              <a:chExt cx="1149350" cy="814387"/>
            </a:xfrm>
          </p:grpSpPr>
          <p:sp>
            <p:nvSpPr>
              <p:cNvPr id="442" name="Google Shape;442;p52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52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2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52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52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2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52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52"/>
            <p:cNvGrpSpPr/>
            <p:nvPr/>
          </p:nvGrpSpPr>
          <p:grpSpPr>
            <a:xfrm>
              <a:off x="7591021" y="4375445"/>
              <a:ext cx="1159173" cy="1331976"/>
              <a:chOff x="5652063" y="1771263"/>
              <a:chExt cx="1714500" cy="1970087"/>
            </a:xfrm>
          </p:grpSpPr>
          <p:sp>
            <p:nvSpPr>
              <p:cNvPr id="450" name="Google Shape;450;p52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2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2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52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52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2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2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2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52"/>
              <p:cNvSpPr/>
              <p:nvPr/>
            </p:nvSpPr>
            <p:spPr>
              <a:xfrm>
                <a:off x="5728263" y="256025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52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2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2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2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2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2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52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52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52"/>
            <p:cNvGrpSpPr/>
            <p:nvPr/>
          </p:nvGrpSpPr>
          <p:grpSpPr>
            <a:xfrm rot="176158">
              <a:off x="-551660" y="843657"/>
              <a:ext cx="1144456" cy="877963"/>
              <a:chOff x="6729413" y="2840263"/>
              <a:chExt cx="742950" cy="569913"/>
            </a:xfrm>
          </p:grpSpPr>
          <p:sp>
            <p:nvSpPr>
              <p:cNvPr id="468" name="Google Shape;468;p52"/>
              <p:cNvSpPr/>
              <p:nvPr/>
            </p:nvSpPr>
            <p:spPr>
              <a:xfrm>
                <a:off x="7326313" y="2840263"/>
                <a:ext cx="14605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56" h="47" extrusionOk="0">
                    <a:moveTo>
                      <a:pt x="41" y="2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0"/>
                      <a:pt x="27" y="38"/>
                      <a:pt x="28" y="37"/>
                    </a:cubicBezTo>
                    <a:lnTo>
                      <a:pt x="41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2"/>
              <p:cNvSpPr/>
              <p:nvPr/>
            </p:nvSpPr>
            <p:spPr>
              <a:xfrm>
                <a:off x="7423150" y="2840263"/>
                <a:ext cx="4921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0" y="13"/>
                    </a:moveTo>
                    <a:lnTo>
                      <a:pt x="16" y="21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52"/>
              <p:cNvSpPr/>
              <p:nvPr/>
            </p:nvSpPr>
            <p:spPr>
              <a:xfrm>
                <a:off x="6835775" y="2892650"/>
                <a:ext cx="525463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199" y="1"/>
                      <a:pt x="201" y="3"/>
                    </a:cubicBezTo>
                    <a:cubicBezTo>
                      <a:pt x="202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52"/>
              <p:cNvSpPr/>
              <p:nvPr/>
            </p:nvSpPr>
            <p:spPr>
              <a:xfrm>
                <a:off x="6861175" y="2929163"/>
                <a:ext cx="528638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200" y="1"/>
                      <a:pt x="201" y="3"/>
                    </a:cubicBezTo>
                    <a:cubicBezTo>
                      <a:pt x="203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52"/>
              <p:cNvSpPr/>
              <p:nvPr/>
            </p:nvSpPr>
            <p:spPr>
              <a:xfrm>
                <a:off x="6845300" y="2910113"/>
                <a:ext cx="531813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56" extrusionOk="0">
                    <a:moveTo>
                      <a:pt x="7" y="156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6" y="0"/>
                      <a:pt x="200" y="0"/>
                      <a:pt x="202" y="3"/>
                    </a:cubicBezTo>
                    <a:cubicBezTo>
                      <a:pt x="204" y="5"/>
                      <a:pt x="203" y="9"/>
                      <a:pt x="201" y="11"/>
                    </a:cubicBezTo>
                    <a:lnTo>
                      <a:pt x="7" y="1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52"/>
              <p:cNvSpPr/>
              <p:nvPr/>
            </p:nvSpPr>
            <p:spPr>
              <a:xfrm>
                <a:off x="6781800" y="3303813"/>
                <a:ext cx="920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13" y="52"/>
                    </a:moveTo>
                    <a:lnTo>
                      <a:pt x="0" y="34"/>
                    </a:lnTo>
                    <a:lnTo>
                      <a:pt x="47" y="0"/>
                    </a:lnTo>
                    <a:lnTo>
                      <a:pt x="58" y="18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52"/>
              <p:cNvSpPr/>
              <p:nvPr/>
            </p:nvSpPr>
            <p:spPr>
              <a:xfrm>
                <a:off x="6729413" y="3332388"/>
                <a:ext cx="7302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28" h="30" extrusionOk="0">
                    <a:moveTo>
                      <a:pt x="13" y="28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6" y="30"/>
                      <a:pt x="14" y="29"/>
                      <a:pt x="13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52"/>
              <p:cNvSpPr/>
              <p:nvPr/>
            </p:nvSpPr>
            <p:spPr>
              <a:xfrm>
                <a:off x="6767513" y="321015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C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52"/>
              <p:cNvSpPr/>
              <p:nvPr/>
            </p:nvSpPr>
            <p:spPr>
              <a:xfrm>
                <a:off x="6762750" y="3276825"/>
                <a:ext cx="1111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25" y="69"/>
                    </a:moveTo>
                    <a:lnTo>
                      <a:pt x="0" y="35"/>
                    </a:lnTo>
                    <a:lnTo>
                      <a:pt x="46" y="0"/>
                    </a:lnTo>
                    <a:lnTo>
                      <a:pt x="70" y="35"/>
                    </a:lnTo>
                    <a:lnTo>
                      <a:pt x="25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"/>
          <p:cNvSpPr>
            <a:spLocks noGrp="1"/>
          </p:cNvSpPr>
          <p:nvPr>
            <p:ph type="pic" idx="2"/>
          </p:nvPr>
        </p:nvSpPr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53"/>
          <p:cNvSpPr txBox="1">
            <a:spLocks noGrp="1"/>
          </p:cNvSpPr>
          <p:nvPr>
            <p:ph type="title"/>
          </p:nvPr>
        </p:nvSpPr>
        <p:spPr>
          <a:xfrm>
            <a:off x="1330350" y="4038825"/>
            <a:ext cx="64833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4"/>
          <p:cNvSpPr txBox="1">
            <a:spLocks noGrp="1"/>
          </p:cNvSpPr>
          <p:nvPr>
            <p:ph type="subTitle" idx="1"/>
          </p:nvPr>
        </p:nvSpPr>
        <p:spPr>
          <a:xfrm>
            <a:off x="847200" y="2037650"/>
            <a:ext cx="24795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54"/>
          <p:cNvSpPr txBox="1">
            <a:spLocks noGrp="1"/>
          </p:cNvSpPr>
          <p:nvPr>
            <p:ph type="subTitle" idx="2"/>
          </p:nvPr>
        </p:nvSpPr>
        <p:spPr>
          <a:xfrm>
            <a:off x="3324675" y="2037650"/>
            <a:ext cx="24756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54"/>
          <p:cNvSpPr txBox="1">
            <a:spLocks noGrp="1"/>
          </p:cNvSpPr>
          <p:nvPr>
            <p:ph type="subTitle" idx="3"/>
          </p:nvPr>
        </p:nvSpPr>
        <p:spPr>
          <a:xfrm>
            <a:off x="847200" y="3775850"/>
            <a:ext cx="24756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54"/>
          <p:cNvSpPr txBox="1">
            <a:spLocks noGrp="1"/>
          </p:cNvSpPr>
          <p:nvPr>
            <p:ph type="subTitle" idx="4"/>
          </p:nvPr>
        </p:nvSpPr>
        <p:spPr>
          <a:xfrm>
            <a:off x="3322687" y="3783200"/>
            <a:ext cx="24756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4"/>
          <p:cNvSpPr txBox="1">
            <a:spLocks noGrp="1"/>
          </p:cNvSpPr>
          <p:nvPr>
            <p:ph type="subTitle" idx="5"/>
          </p:nvPr>
        </p:nvSpPr>
        <p:spPr>
          <a:xfrm>
            <a:off x="5798182" y="2037650"/>
            <a:ext cx="24756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54"/>
          <p:cNvSpPr txBox="1">
            <a:spLocks noGrp="1"/>
          </p:cNvSpPr>
          <p:nvPr>
            <p:ph type="subTitle" idx="6"/>
          </p:nvPr>
        </p:nvSpPr>
        <p:spPr>
          <a:xfrm>
            <a:off x="5798182" y="3775850"/>
            <a:ext cx="24756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54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54"/>
          <p:cNvSpPr txBox="1">
            <a:spLocks noGrp="1"/>
          </p:cNvSpPr>
          <p:nvPr>
            <p:ph type="subTitle" idx="7"/>
          </p:nvPr>
        </p:nvSpPr>
        <p:spPr>
          <a:xfrm>
            <a:off x="847200" y="1420775"/>
            <a:ext cx="24756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90" name="Google Shape;490;p54"/>
          <p:cNvSpPr txBox="1">
            <a:spLocks noGrp="1"/>
          </p:cNvSpPr>
          <p:nvPr>
            <p:ph type="subTitle" idx="8"/>
          </p:nvPr>
        </p:nvSpPr>
        <p:spPr>
          <a:xfrm>
            <a:off x="3322688" y="1420775"/>
            <a:ext cx="24756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91" name="Google Shape;491;p54"/>
          <p:cNvSpPr txBox="1">
            <a:spLocks noGrp="1"/>
          </p:cNvSpPr>
          <p:nvPr>
            <p:ph type="subTitle" idx="9"/>
          </p:nvPr>
        </p:nvSpPr>
        <p:spPr>
          <a:xfrm>
            <a:off x="5798183" y="1420775"/>
            <a:ext cx="24756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92" name="Google Shape;492;p54"/>
          <p:cNvSpPr txBox="1">
            <a:spLocks noGrp="1"/>
          </p:cNvSpPr>
          <p:nvPr>
            <p:ph type="subTitle" idx="13"/>
          </p:nvPr>
        </p:nvSpPr>
        <p:spPr>
          <a:xfrm>
            <a:off x="847200" y="3159100"/>
            <a:ext cx="24756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93" name="Google Shape;493;p54"/>
          <p:cNvSpPr txBox="1">
            <a:spLocks noGrp="1"/>
          </p:cNvSpPr>
          <p:nvPr>
            <p:ph type="subTitle" idx="14"/>
          </p:nvPr>
        </p:nvSpPr>
        <p:spPr>
          <a:xfrm>
            <a:off x="3322692" y="3159100"/>
            <a:ext cx="24756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94" name="Google Shape;494;p54"/>
          <p:cNvSpPr txBox="1">
            <a:spLocks noGrp="1"/>
          </p:cNvSpPr>
          <p:nvPr>
            <p:ph type="subTitle" idx="15"/>
          </p:nvPr>
        </p:nvSpPr>
        <p:spPr>
          <a:xfrm>
            <a:off x="5798183" y="3159100"/>
            <a:ext cx="24756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grpSp>
        <p:nvGrpSpPr>
          <p:cNvPr id="495" name="Google Shape;495;p54"/>
          <p:cNvGrpSpPr/>
          <p:nvPr/>
        </p:nvGrpSpPr>
        <p:grpSpPr>
          <a:xfrm>
            <a:off x="-214642" y="-426850"/>
            <a:ext cx="9504631" cy="5788870"/>
            <a:chOff x="-214642" y="-426850"/>
            <a:chExt cx="9504631" cy="5788870"/>
          </a:xfrm>
        </p:grpSpPr>
        <p:grpSp>
          <p:nvGrpSpPr>
            <p:cNvPr id="496" name="Google Shape;496;p54"/>
            <p:cNvGrpSpPr/>
            <p:nvPr/>
          </p:nvGrpSpPr>
          <p:grpSpPr>
            <a:xfrm rot="2032279">
              <a:off x="667426" y="-298245"/>
              <a:ext cx="698510" cy="778331"/>
              <a:chOff x="5431538" y="3074425"/>
              <a:chExt cx="485775" cy="541338"/>
            </a:xfrm>
          </p:grpSpPr>
          <p:sp>
            <p:nvSpPr>
              <p:cNvPr id="497" name="Google Shape;497;p54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54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54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54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54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54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54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4" name="Google Shape;504;p54"/>
            <p:cNvSpPr/>
            <p:nvPr/>
          </p:nvSpPr>
          <p:spPr>
            <a:xfrm>
              <a:off x="312074" y="1240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5" name="Google Shape;505;p54"/>
            <p:cNvGrpSpPr/>
            <p:nvPr/>
          </p:nvGrpSpPr>
          <p:grpSpPr>
            <a:xfrm>
              <a:off x="-214642" y="879395"/>
              <a:ext cx="724435" cy="513308"/>
              <a:chOff x="6180688" y="2320538"/>
              <a:chExt cx="1149350" cy="814387"/>
            </a:xfrm>
          </p:grpSpPr>
          <p:sp>
            <p:nvSpPr>
              <p:cNvPr id="506" name="Google Shape;506;p54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54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54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54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4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54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54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3" name="Google Shape;513;p54"/>
            <p:cNvGrpSpPr/>
            <p:nvPr/>
          </p:nvGrpSpPr>
          <p:grpSpPr>
            <a:xfrm rot="8420947">
              <a:off x="8451105" y="3944800"/>
              <a:ext cx="363983" cy="216195"/>
              <a:chOff x="6191763" y="4215150"/>
              <a:chExt cx="261938" cy="155576"/>
            </a:xfrm>
          </p:grpSpPr>
          <p:sp>
            <p:nvSpPr>
              <p:cNvPr id="514" name="Google Shape;514;p54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54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6" name="Google Shape;516;p54"/>
            <p:cNvSpPr/>
            <p:nvPr/>
          </p:nvSpPr>
          <p:spPr>
            <a:xfrm rot="-4924394">
              <a:off x="8955024" y="39940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7" name="Google Shape;517;p54"/>
            <p:cNvGrpSpPr/>
            <p:nvPr/>
          </p:nvGrpSpPr>
          <p:grpSpPr>
            <a:xfrm rot="-1189438">
              <a:off x="7544319" y="4579938"/>
              <a:ext cx="1688261" cy="510950"/>
              <a:chOff x="1762838" y="2278475"/>
              <a:chExt cx="1258888" cy="381001"/>
            </a:xfrm>
          </p:grpSpPr>
          <p:sp>
            <p:nvSpPr>
              <p:cNvPr id="518" name="Google Shape;518;p54"/>
              <p:cNvSpPr/>
              <p:nvPr/>
            </p:nvSpPr>
            <p:spPr>
              <a:xfrm>
                <a:off x="1762838" y="2568988"/>
                <a:ext cx="4763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DBE0F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4"/>
              <p:cNvSpPr/>
              <p:nvPr/>
            </p:nvSpPr>
            <p:spPr>
              <a:xfrm>
                <a:off x="3007438" y="2589625"/>
                <a:ext cx="142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BB5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54"/>
              <p:cNvSpPr/>
              <p:nvPr/>
            </p:nvSpPr>
            <p:spPr>
              <a:xfrm>
                <a:off x="1794588" y="2454688"/>
                <a:ext cx="579438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79" extrusionOk="0">
                    <a:moveTo>
                      <a:pt x="4" y="15"/>
                    </a:moveTo>
                    <a:cubicBezTo>
                      <a:pt x="4" y="22"/>
                      <a:pt x="5" y="28"/>
                      <a:pt x="6" y="35"/>
                    </a:cubicBezTo>
                    <a:cubicBezTo>
                      <a:pt x="223" y="72"/>
                      <a:pt x="223" y="72"/>
                      <a:pt x="223" y="72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1" y="27"/>
                      <a:pt x="0" y="13"/>
                      <a:pt x="4" y="0"/>
                    </a:cubicBezTo>
                    <a:cubicBezTo>
                      <a:pt x="223" y="27"/>
                      <a:pt x="223" y="27"/>
                      <a:pt x="223" y="27"/>
                    </a:cubicBezTo>
                    <a:cubicBezTo>
                      <a:pt x="223" y="34"/>
                      <a:pt x="223" y="34"/>
                      <a:pt x="223" y="3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9"/>
                      <a:pt x="5" y="12"/>
                      <a:pt x="4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54"/>
              <p:cNvSpPr/>
              <p:nvPr/>
            </p:nvSpPr>
            <p:spPr>
              <a:xfrm>
                <a:off x="1804113" y="2470563"/>
                <a:ext cx="569913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6" extrusionOk="0">
                    <a:moveTo>
                      <a:pt x="0" y="10"/>
                    </a:moveTo>
                    <a:cubicBezTo>
                      <a:pt x="0" y="6"/>
                      <a:pt x="1" y="3"/>
                      <a:pt x="2" y="0"/>
                    </a:cubicBezTo>
                    <a:cubicBezTo>
                      <a:pt x="219" y="28"/>
                      <a:pt x="219" y="28"/>
                      <a:pt x="219" y="28"/>
                    </a:cubicBezTo>
                    <a:cubicBezTo>
                      <a:pt x="219" y="66"/>
                      <a:pt x="219" y="66"/>
                      <a:pt x="219" y="6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3"/>
                      <a:pt x="0" y="16"/>
                      <a:pt x="0" y="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4"/>
              <p:cNvSpPr/>
              <p:nvPr/>
            </p:nvSpPr>
            <p:spPr>
              <a:xfrm>
                <a:off x="2374025" y="2488025"/>
                <a:ext cx="569913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7" extrusionOk="0">
                    <a:moveTo>
                      <a:pt x="0" y="97"/>
                    </a:moveTo>
                    <a:lnTo>
                      <a:pt x="0" y="35"/>
                    </a:lnTo>
                    <a:lnTo>
                      <a:pt x="359" y="0"/>
                    </a:lnTo>
                    <a:lnTo>
                      <a:pt x="357" y="5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54"/>
              <p:cNvSpPr/>
              <p:nvPr/>
            </p:nvSpPr>
            <p:spPr>
              <a:xfrm>
                <a:off x="2374025" y="2472150"/>
                <a:ext cx="576263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8" extrusionOk="0">
                    <a:moveTo>
                      <a:pt x="360" y="71"/>
                    </a:moveTo>
                    <a:lnTo>
                      <a:pt x="0" y="118"/>
                    </a:lnTo>
                    <a:lnTo>
                      <a:pt x="0" y="107"/>
                    </a:lnTo>
                    <a:lnTo>
                      <a:pt x="357" y="63"/>
                    </a:lnTo>
                    <a:lnTo>
                      <a:pt x="359" y="10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363" y="0"/>
                    </a:lnTo>
                    <a:lnTo>
                      <a:pt x="360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54"/>
              <p:cNvSpPr/>
              <p:nvPr/>
            </p:nvSpPr>
            <p:spPr>
              <a:xfrm>
                <a:off x="2374025" y="2472150"/>
                <a:ext cx="576263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8" extrusionOk="0">
                    <a:moveTo>
                      <a:pt x="360" y="71"/>
                    </a:moveTo>
                    <a:lnTo>
                      <a:pt x="0" y="118"/>
                    </a:lnTo>
                    <a:lnTo>
                      <a:pt x="0" y="107"/>
                    </a:lnTo>
                    <a:lnTo>
                      <a:pt x="357" y="63"/>
                    </a:lnTo>
                    <a:lnTo>
                      <a:pt x="359" y="10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363" y="0"/>
                    </a:lnTo>
                    <a:lnTo>
                      <a:pt x="360" y="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54"/>
              <p:cNvSpPr/>
              <p:nvPr/>
            </p:nvSpPr>
            <p:spPr>
              <a:xfrm>
                <a:off x="1804113" y="2422938"/>
                <a:ext cx="11461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4" extrusionOk="0">
                    <a:moveTo>
                      <a:pt x="0" y="20"/>
                    </a:moveTo>
                    <a:lnTo>
                      <a:pt x="339" y="0"/>
                    </a:lnTo>
                    <a:lnTo>
                      <a:pt x="722" y="31"/>
                    </a:lnTo>
                    <a:lnTo>
                      <a:pt x="359" y="6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54"/>
              <p:cNvSpPr/>
              <p:nvPr/>
            </p:nvSpPr>
            <p:spPr>
              <a:xfrm>
                <a:off x="1804113" y="2422938"/>
                <a:ext cx="11461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4" extrusionOk="0">
                    <a:moveTo>
                      <a:pt x="0" y="20"/>
                    </a:moveTo>
                    <a:lnTo>
                      <a:pt x="339" y="0"/>
                    </a:lnTo>
                    <a:lnTo>
                      <a:pt x="722" y="31"/>
                    </a:lnTo>
                    <a:lnTo>
                      <a:pt x="359" y="64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54"/>
              <p:cNvSpPr/>
              <p:nvPr/>
            </p:nvSpPr>
            <p:spPr>
              <a:xfrm>
                <a:off x="2399425" y="2597563"/>
                <a:ext cx="161925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9" extrusionOk="0">
                    <a:moveTo>
                      <a:pt x="49" y="0"/>
                    </a:moveTo>
                    <a:cubicBezTo>
                      <a:pt x="33" y="0"/>
                      <a:pt x="16" y="4"/>
                      <a:pt x="0" y="7"/>
                    </a:cubicBezTo>
                    <a:cubicBezTo>
                      <a:pt x="20" y="9"/>
                      <a:pt x="41" y="6"/>
                      <a:pt x="60" y="0"/>
                    </a:cubicBezTo>
                    <a:cubicBezTo>
                      <a:pt x="61" y="0"/>
                      <a:pt x="61" y="0"/>
                      <a:pt x="62" y="0"/>
                    </a:cubicBezTo>
                    <a:cubicBezTo>
                      <a:pt x="58" y="0"/>
                      <a:pt x="53" y="0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4"/>
              <p:cNvSpPr/>
              <p:nvPr/>
            </p:nvSpPr>
            <p:spPr>
              <a:xfrm>
                <a:off x="2485150" y="2565813"/>
                <a:ext cx="6508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5" h="4" extrusionOk="0">
                    <a:moveTo>
                      <a:pt x="0" y="3"/>
                    </a:moveTo>
                    <a:cubicBezTo>
                      <a:pt x="8" y="4"/>
                      <a:pt x="17" y="3"/>
                      <a:pt x="25" y="1"/>
                    </a:cubicBezTo>
                    <a:cubicBezTo>
                      <a:pt x="16" y="0"/>
                      <a:pt x="8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54"/>
              <p:cNvSpPr/>
              <p:nvPr/>
            </p:nvSpPr>
            <p:spPr>
              <a:xfrm>
                <a:off x="2570875" y="2568988"/>
                <a:ext cx="682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6" h="4" extrusionOk="0">
                    <a:moveTo>
                      <a:pt x="0" y="3"/>
                    </a:moveTo>
                    <a:cubicBezTo>
                      <a:pt x="9" y="4"/>
                      <a:pt x="17" y="3"/>
                      <a:pt x="26" y="1"/>
                    </a:cubicBezTo>
                    <a:cubicBezTo>
                      <a:pt x="17" y="0"/>
                      <a:pt x="8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54"/>
              <p:cNvSpPr/>
              <p:nvPr/>
            </p:nvSpPr>
            <p:spPr>
              <a:xfrm>
                <a:off x="2756613" y="2519775"/>
                <a:ext cx="150813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8" extrusionOk="0">
                    <a:moveTo>
                      <a:pt x="0" y="6"/>
                    </a:moveTo>
                    <a:cubicBezTo>
                      <a:pt x="19" y="8"/>
                      <a:pt x="39" y="6"/>
                      <a:pt x="58" y="2"/>
                    </a:cubicBezTo>
                    <a:cubicBezTo>
                      <a:pt x="39" y="0"/>
                      <a:pt x="19" y="1"/>
                      <a:pt x="0" y="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54"/>
              <p:cNvSpPr/>
              <p:nvPr/>
            </p:nvSpPr>
            <p:spPr>
              <a:xfrm>
                <a:off x="2129550" y="2535650"/>
                <a:ext cx="1555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" extrusionOk="0">
                    <a:moveTo>
                      <a:pt x="59" y="9"/>
                    </a:moveTo>
                    <a:cubicBezTo>
                      <a:pt x="50" y="6"/>
                      <a:pt x="40" y="3"/>
                      <a:pt x="31" y="1"/>
                    </a:cubicBezTo>
                    <a:cubicBezTo>
                      <a:pt x="21" y="0"/>
                      <a:pt x="10" y="0"/>
                      <a:pt x="0" y="0"/>
                    </a:cubicBezTo>
                    <a:cubicBezTo>
                      <a:pt x="15" y="4"/>
                      <a:pt x="31" y="7"/>
                      <a:pt x="44" y="8"/>
                    </a:cubicBezTo>
                    <a:cubicBezTo>
                      <a:pt x="49" y="9"/>
                      <a:pt x="55" y="9"/>
                      <a:pt x="60" y="10"/>
                    </a:cubicBezTo>
                    <a:cubicBezTo>
                      <a:pt x="60" y="10"/>
                      <a:pt x="59" y="9"/>
                      <a:pt x="59" y="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54"/>
              <p:cNvSpPr/>
              <p:nvPr/>
            </p:nvSpPr>
            <p:spPr>
              <a:xfrm>
                <a:off x="2296238" y="2551525"/>
                <a:ext cx="412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3" extrusionOk="0">
                    <a:moveTo>
                      <a:pt x="0" y="0"/>
                    </a:moveTo>
                    <a:cubicBezTo>
                      <a:pt x="5" y="2"/>
                      <a:pt x="11" y="3"/>
                      <a:pt x="16" y="3"/>
                    </a:cubicBezTo>
                    <a:cubicBezTo>
                      <a:pt x="11" y="1"/>
                      <a:pt x="6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54"/>
              <p:cNvSpPr/>
              <p:nvPr/>
            </p:nvSpPr>
            <p:spPr>
              <a:xfrm>
                <a:off x="2297825" y="2565813"/>
                <a:ext cx="396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5" h="3" extrusionOk="0">
                    <a:moveTo>
                      <a:pt x="0" y="1"/>
                    </a:moveTo>
                    <a:cubicBezTo>
                      <a:pt x="5" y="2"/>
                      <a:pt x="10" y="3"/>
                      <a:pt x="15" y="2"/>
                    </a:cubicBezTo>
                    <a:cubicBezTo>
                      <a:pt x="10" y="1"/>
                      <a:pt x="5" y="0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54"/>
              <p:cNvSpPr/>
              <p:nvPr/>
            </p:nvSpPr>
            <p:spPr>
              <a:xfrm>
                <a:off x="1889838" y="2535650"/>
                <a:ext cx="125413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8" extrusionOk="0">
                    <a:moveTo>
                      <a:pt x="0" y="0"/>
                    </a:moveTo>
                    <a:cubicBezTo>
                      <a:pt x="16" y="5"/>
                      <a:pt x="32" y="8"/>
                      <a:pt x="48" y="8"/>
                    </a:cubicBezTo>
                    <a:cubicBezTo>
                      <a:pt x="33" y="2"/>
                      <a:pt x="17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54"/>
              <p:cNvSpPr/>
              <p:nvPr/>
            </p:nvSpPr>
            <p:spPr>
              <a:xfrm>
                <a:off x="1804113" y="2422938"/>
                <a:ext cx="1146176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9" extrusionOk="0">
                    <a:moveTo>
                      <a:pt x="207" y="0"/>
                    </a:moveTo>
                    <a:cubicBezTo>
                      <a:pt x="167" y="2"/>
                      <a:pt x="167" y="2"/>
                      <a:pt x="167" y="2"/>
                    </a:cubicBezTo>
                    <a:cubicBezTo>
                      <a:pt x="169" y="11"/>
                      <a:pt x="173" y="20"/>
                      <a:pt x="179" y="27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1" y="11"/>
                      <a:pt x="99" y="9"/>
                      <a:pt x="97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9" y="39"/>
                      <a:pt x="219" y="39"/>
                      <a:pt x="219" y="39"/>
                    </a:cubicBezTo>
                    <a:cubicBezTo>
                      <a:pt x="441" y="19"/>
                      <a:pt x="441" y="19"/>
                      <a:pt x="441" y="19"/>
                    </a:cubicBezTo>
                    <a:cubicBezTo>
                      <a:pt x="207" y="0"/>
                      <a:pt x="207" y="0"/>
                      <a:pt x="207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54"/>
              <p:cNvSpPr/>
              <p:nvPr/>
            </p:nvSpPr>
            <p:spPr>
              <a:xfrm>
                <a:off x="2024775" y="2284825"/>
                <a:ext cx="250825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96" h="81" extrusionOk="0">
                    <a:moveTo>
                      <a:pt x="94" y="80"/>
                    </a:moveTo>
                    <a:cubicBezTo>
                      <a:pt x="76" y="59"/>
                      <a:pt x="77" y="25"/>
                      <a:pt x="96" y="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" y="18"/>
                      <a:pt x="0" y="49"/>
                      <a:pt x="18" y="67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4" y="80"/>
                      <a:pt x="94" y="80"/>
                      <a:pt x="94" y="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54"/>
              <p:cNvSpPr/>
              <p:nvPr/>
            </p:nvSpPr>
            <p:spPr>
              <a:xfrm>
                <a:off x="2072400" y="2278475"/>
                <a:ext cx="7175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9" extrusionOk="0">
                    <a:moveTo>
                      <a:pt x="276" y="5"/>
                    </a:moveTo>
                    <a:cubicBezTo>
                      <a:pt x="239" y="5"/>
                      <a:pt x="147" y="9"/>
                      <a:pt x="77" y="8"/>
                    </a:cubicBezTo>
                    <a:cubicBezTo>
                      <a:pt x="43" y="8"/>
                      <a:pt x="17" y="5"/>
                      <a:pt x="0" y="3"/>
                    </a:cubicBezTo>
                    <a:cubicBezTo>
                      <a:pt x="62" y="2"/>
                      <a:pt x="215" y="0"/>
                      <a:pt x="276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54"/>
              <p:cNvSpPr/>
              <p:nvPr/>
            </p:nvSpPr>
            <p:spPr>
              <a:xfrm>
                <a:off x="2223213" y="2291175"/>
                <a:ext cx="566738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218" h="79" extrusionOk="0">
                    <a:moveTo>
                      <a:pt x="14" y="56"/>
                    </a:moveTo>
                    <a:cubicBezTo>
                      <a:pt x="16" y="62"/>
                      <a:pt x="18" y="67"/>
                      <a:pt x="22" y="72"/>
                    </a:cubicBezTo>
                    <a:cubicBezTo>
                      <a:pt x="214" y="63"/>
                      <a:pt x="214" y="63"/>
                      <a:pt x="214" y="63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70"/>
                      <a:pt x="216" y="70"/>
                      <a:pt x="216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0" y="59"/>
                      <a:pt x="1" y="23"/>
                      <a:pt x="20" y="2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7"/>
                      <a:pt x="218" y="7"/>
                      <a:pt x="218" y="7"/>
                    </a:cubicBezTo>
                    <a:cubicBezTo>
                      <a:pt x="213" y="7"/>
                      <a:pt x="213" y="7"/>
                      <a:pt x="213" y="7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12" y="23"/>
                      <a:pt x="9" y="41"/>
                      <a:pt x="14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54"/>
              <p:cNvSpPr/>
              <p:nvPr/>
            </p:nvSpPr>
            <p:spPr>
              <a:xfrm>
                <a:off x="2247025" y="2308638"/>
                <a:ext cx="53022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64" extrusionOk="0">
                    <a:moveTo>
                      <a:pt x="5" y="50"/>
                    </a:moveTo>
                    <a:cubicBezTo>
                      <a:pt x="0" y="34"/>
                      <a:pt x="3" y="16"/>
                      <a:pt x="13" y="3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4" y="0"/>
                      <a:pt x="202" y="56"/>
                      <a:pt x="202" y="56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0" y="60"/>
                      <a:pt x="7" y="55"/>
                      <a:pt x="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54"/>
              <p:cNvSpPr/>
              <p:nvPr/>
            </p:nvSpPr>
            <p:spPr>
              <a:xfrm>
                <a:off x="2770900" y="2451513"/>
                <a:ext cx="1428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0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A9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54"/>
              <p:cNvSpPr/>
              <p:nvPr/>
            </p:nvSpPr>
            <p:spPr>
              <a:xfrm>
                <a:off x="2153363" y="2291175"/>
                <a:ext cx="41275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73" extrusionOk="0">
                    <a:moveTo>
                      <a:pt x="7" y="39"/>
                    </a:moveTo>
                    <a:cubicBezTo>
                      <a:pt x="7" y="26"/>
                      <a:pt x="10" y="12"/>
                      <a:pt x="16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12"/>
                      <a:pt x="0" y="26"/>
                      <a:pt x="0" y="39"/>
                    </a:cubicBezTo>
                    <a:cubicBezTo>
                      <a:pt x="0" y="50"/>
                      <a:pt x="2" y="61"/>
                      <a:pt x="5" y="72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9" y="62"/>
                      <a:pt x="7" y="51"/>
                      <a:pt x="7" y="39"/>
                    </a:cubicBezTo>
                    <a:close/>
                  </a:path>
                </a:pathLst>
              </a:custGeom>
              <a:solidFill>
                <a:srgbClr val="323B5C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54"/>
              <p:cNvSpPr/>
              <p:nvPr/>
            </p:nvSpPr>
            <p:spPr>
              <a:xfrm>
                <a:off x="2189875" y="2292763"/>
                <a:ext cx="46038" cy="195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75" extrusionOk="0">
                    <a:moveTo>
                      <a:pt x="7" y="39"/>
                    </a:moveTo>
                    <a:cubicBezTo>
                      <a:pt x="7" y="25"/>
                      <a:pt x="11" y="12"/>
                      <a:pt x="18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" y="12"/>
                      <a:pt x="1" y="25"/>
                      <a:pt x="0" y="39"/>
                    </a:cubicBezTo>
                    <a:cubicBezTo>
                      <a:pt x="0" y="51"/>
                      <a:pt x="3" y="63"/>
                      <a:pt x="7" y="74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9" y="64"/>
                      <a:pt x="7" y="52"/>
                      <a:pt x="7" y="39"/>
                    </a:cubicBezTo>
                    <a:close/>
                  </a:path>
                </a:pathLst>
              </a:custGeom>
              <a:solidFill>
                <a:srgbClr val="323B5C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54"/>
              <p:cNvSpPr/>
              <p:nvPr/>
            </p:nvSpPr>
            <p:spPr>
              <a:xfrm>
                <a:off x="2051763" y="2343563"/>
                <a:ext cx="20700" cy="57300"/>
              </a:xfrm>
              <a:prstGeom prst="ellipse">
                <a:avLst/>
              </a:prstGeom>
              <a:solidFill>
                <a:srgbClr val="323B5C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54"/>
              <p:cNvSpPr/>
              <p:nvPr/>
            </p:nvSpPr>
            <p:spPr>
              <a:xfrm>
                <a:off x="2348625" y="2329275"/>
                <a:ext cx="17621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7" extrusionOk="0">
                    <a:moveTo>
                      <a:pt x="35" y="0"/>
                    </a:moveTo>
                    <a:cubicBezTo>
                      <a:pt x="23" y="0"/>
                      <a:pt x="11" y="2"/>
                      <a:pt x="0" y="4"/>
                    </a:cubicBezTo>
                    <a:cubicBezTo>
                      <a:pt x="23" y="7"/>
                      <a:pt x="46" y="6"/>
                      <a:pt x="68" y="2"/>
                    </a:cubicBezTo>
                    <a:cubicBezTo>
                      <a:pt x="57" y="1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54"/>
              <p:cNvSpPr/>
              <p:nvPr/>
            </p:nvSpPr>
            <p:spPr>
              <a:xfrm>
                <a:off x="2574050" y="2311813"/>
                <a:ext cx="174625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67" h="8" extrusionOk="0">
                    <a:moveTo>
                      <a:pt x="65" y="3"/>
                    </a:moveTo>
                    <a:cubicBezTo>
                      <a:pt x="44" y="0"/>
                      <a:pt x="22" y="1"/>
                      <a:pt x="0" y="6"/>
                    </a:cubicBezTo>
                    <a:cubicBezTo>
                      <a:pt x="17" y="7"/>
                      <a:pt x="34" y="8"/>
                      <a:pt x="51" y="5"/>
                    </a:cubicBezTo>
                    <a:cubicBezTo>
                      <a:pt x="56" y="4"/>
                      <a:pt x="62" y="4"/>
                      <a:pt x="67" y="3"/>
                    </a:cubicBezTo>
                    <a:cubicBezTo>
                      <a:pt x="66" y="3"/>
                      <a:pt x="66" y="3"/>
                      <a:pt x="65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54"/>
              <p:cNvSpPr/>
              <p:nvPr/>
            </p:nvSpPr>
            <p:spPr>
              <a:xfrm>
                <a:off x="2713750" y="2332450"/>
                <a:ext cx="317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2" extrusionOk="0">
                    <a:moveTo>
                      <a:pt x="0" y="1"/>
                    </a:moveTo>
                    <a:cubicBezTo>
                      <a:pt x="4" y="2"/>
                      <a:pt x="8" y="1"/>
                      <a:pt x="12" y="1"/>
                    </a:cubicBezTo>
                    <a:cubicBezTo>
                      <a:pt x="8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54"/>
              <p:cNvSpPr/>
              <p:nvPr/>
            </p:nvSpPr>
            <p:spPr>
              <a:xfrm>
                <a:off x="2591513" y="2345150"/>
                <a:ext cx="3492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" extrusionOk="0">
                    <a:moveTo>
                      <a:pt x="0" y="2"/>
                    </a:moveTo>
                    <a:cubicBezTo>
                      <a:pt x="4" y="2"/>
                      <a:pt x="9" y="2"/>
                      <a:pt x="13" y="1"/>
                    </a:cubicBezTo>
                    <a:cubicBezTo>
                      <a:pt x="8" y="0"/>
                      <a:pt x="4" y="1"/>
                      <a:pt x="0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54"/>
              <p:cNvSpPr/>
              <p:nvPr/>
            </p:nvSpPr>
            <p:spPr>
              <a:xfrm>
                <a:off x="2537538" y="2430875"/>
                <a:ext cx="809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1" h="4" extrusionOk="0">
                    <a:moveTo>
                      <a:pt x="0" y="3"/>
                    </a:moveTo>
                    <a:cubicBezTo>
                      <a:pt x="10" y="4"/>
                      <a:pt x="21" y="3"/>
                      <a:pt x="31" y="1"/>
                    </a:cubicBezTo>
                    <a:cubicBezTo>
                      <a:pt x="21" y="0"/>
                      <a:pt x="10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4"/>
              <p:cNvSpPr/>
              <p:nvPr/>
            </p:nvSpPr>
            <p:spPr>
              <a:xfrm>
                <a:off x="2283538" y="2361025"/>
                <a:ext cx="9525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7" h="4" extrusionOk="0">
                    <a:moveTo>
                      <a:pt x="0" y="2"/>
                    </a:moveTo>
                    <a:cubicBezTo>
                      <a:pt x="12" y="4"/>
                      <a:pt x="24" y="4"/>
                      <a:pt x="37" y="2"/>
                    </a:cubicBezTo>
                    <a:cubicBezTo>
                      <a:pt x="24" y="0"/>
                      <a:pt x="12" y="0"/>
                      <a:pt x="0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4"/>
              <p:cNvSpPr/>
              <p:nvPr/>
            </p:nvSpPr>
            <p:spPr>
              <a:xfrm>
                <a:off x="2345450" y="2389600"/>
                <a:ext cx="523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0" h="3" extrusionOk="0">
                    <a:moveTo>
                      <a:pt x="0" y="3"/>
                    </a:moveTo>
                    <a:cubicBezTo>
                      <a:pt x="7" y="3"/>
                      <a:pt x="14" y="3"/>
                      <a:pt x="20" y="1"/>
                    </a:cubicBezTo>
                    <a:cubicBezTo>
                      <a:pt x="14" y="0"/>
                      <a:pt x="7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4"/>
              <p:cNvSpPr/>
              <p:nvPr/>
            </p:nvSpPr>
            <p:spPr>
              <a:xfrm>
                <a:off x="2647075" y="2321338"/>
                <a:ext cx="5238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72" extrusionOk="0">
                    <a:moveTo>
                      <a:pt x="0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33" y="0"/>
                    </a:lnTo>
                    <a:lnTo>
                      <a:pt x="33" y="69"/>
                    </a:lnTo>
                    <a:lnTo>
                      <a:pt x="16" y="58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4"/>
              <p:cNvSpPr/>
              <p:nvPr/>
            </p:nvSpPr>
            <p:spPr>
              <a:xfrm>
                <a:off x="2280363" y="2451513"/>
                <a:ext cx="49847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" extrusionOk="0">
                    <a:moveTo>
                      <a:pt x="192" y="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190" y="0"/>
                      <a:pt x="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587" y="219963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5"/>
          <p:cNvSpPr txBox="1">
            <a:spLocks noGrp="1"/>
          </p:cNvSpPr>
          <p:nvPr>
            <p:ph type="title"/>
          </p:nvPr>
        </p:nvSpPr>
        <p:spPr>
          <a:xfrm>
            <a:off x="713225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56" name="Google Shape;556;p55"/>
          <p:cNvGrpSpPr/>
          <p:nvPr/>
        </p:nvGrpSpPr>
        <p:grpSpPr>
          <a:xfrm>
            <a:off x="-373107" y="-314931"/>
            <a:ext cx="9350638" cy="5752275"/>
            <a:chOff x="-373107" y="-314931"/>
            <a:chExt cx="9350638" cy="5752275"/>
          </a:xfrm>
        </p:grpSpPr>
        <p:grpSp>
          <p:nvGrpSpPr>
            <p:cNvPr id="557" name="Google Shape;557;p55"/>
            <p:cNvGrpSpPr/>
            <p:nvPr/>
          </p:nvGrpSpPr>
          <p:grpSpPr>
            <a:xfrm>
              <a:off x="-373107" y="4064399"/>
              <a:ext cx="1170193" cy="904188"/>
              <a:chOff x="7537043" y="4025261"/>
              <a:chExt cx="1170193" cy="904188"/>
            </a:xfrm>
          </p:grpSpPr>
          <p:sp>
            <p:nvSpPr>
              <p:cNvPr id="558" name="Google Shape;558;p55"/>
              <p:cNvSpPr/>
              <p:nvPr/>
            </p:nvSpPr>
            <p:spPr>
              <a:xfrm rot="-766792">
                <a:off x="8605876" y="4227120"/>
                <a:ext cx="1588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5"/>
              <p:cNvSpPr/>
              <p:nvPr/>
            </p:nvSpPr>
            <p:spPr>
              <a:xfrm rot="-766792">
                <a:off x="8605876" y="4227120"/>
                <a:ext cx="1588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55"/>
              <p:cNvSpPr/>
              <p:nvPr/>
            </p:nvSpPr>
            <p:spPr>
              <a:xfrm rot="-766792">
                <a:off x="7611148" y="4360031"/>
                <a:ext cx="865164" cy="41273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59" extrusionOk="0">
                    <a:moveTo>
                      <a:pt x="25" y="133"/>
                    </a:moveTo>
                    <a:cubicBezTo>
                      <a:pt x="30" y="139"/>
                      <a:pt x="35" y="145"/>
                      <a:pt x="42" y="150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329" y="106"/>
                      <a:pt x="329" y="106"/>
                      <a:pt x="329" y="106"/>
                    </a:cubicBezTo>
                    <a:cubicBezTo>
                      <a:pt x="333" y="117"/>
                      <a:pt x="333" y="117"/>
                      <a:pt x="333" y="117"/>
                    </a:cubicBezTo>
                    <a:cubicBezTo>
                      <a:pt x="42" y="159"/>
                      <a:pt x="42" y="159"/>
                      <a:pt x="42" y="159"/>
                    </a:cubicBezTo>
                    <a:cubicBezTo>
                      <a:pt x="24" y="146"/>
                      <a:pt x="10" y="127"/>
                      <a:pt x="4" y="105"/>
                    </a:cubicBezTo>
                    <a:cubicBezTo>
                      <a:pt x="1" y="93"/>
                      <a:pt x="0" y="80"/>
                      <a:pt x="4" y="68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5" y="12"/>
                      <a:pt x="295" y="12"/>
                      <a:pt x="295" y="12"/>
                    </a:cubicBezTo>
                    <a:cubicBezTo>
                      <a:pt x="292" y="12"/>
                      <a:pt x="16" y="75"/>
                      <a:pt x="14" y="76"/>
                    </a:cubicBezTo>
                    <a:cubicBezTo>
                      <a:pt x="13" y="76"/>
                      <a:pt x="11" y="76"/>
                      <a:pt x="11" y="76"/>
                    </a:cubicBezTo>
                    <a:cubicBezTo>
                      <a:pt x="6" y="96"/>
                      <a:pt x="14" y="117"/>
                      <a:pt x="25" y="13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55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215" y="115"/>
                    </a:moveTo>
                    <a:lnTo>
                      <a:pt x="621" y="0"/>
                    </a:lnTo>
                    <a:lnTo>
                      <a:pt x="469" y="138"/>
                    </a:lnTo>
                    <a:lnTo>
                      <a:pt x="0" y="249"/>
                    </a:lnTo>
                    <a:lnTo>
                      <a:pt x="215" y="115"/>
                    </a:lnTo>
                    <a:close/>
                  </a:path>
                </a:pathLst>
              </a:custGeom>
              <a:solidFill>
                <a:srgbClr val="7A8C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55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215" y="115"/>
                    </a:moveTo>
                    <a:lnTo>
                      <a:pt x="621" y="0"/>
                    </a:lnTo>
                    <a:lnTo>
                      <a:pt x="469" y="138"/>
                    </a:lnTo>
                    <a:lnTo>
                      <a:pt x="0" y="249"/>
                    </a:lnTo>
                    <a:lnTo>
                      <a:pt x="215" y="1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55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621" y="0"/>
                    </a:moveTo>
                    <a:lnTo>
                      <a:pt x="215" y="115"/>
                    </a:lnTo>
                    <a:lnTo>
                      <a:pt x="0" y="249"/>
                    </a:lnTo>
                    <a:lnTo>
                      <a:pt x="469" y="138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55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621" y="0"/>
                    </a:moveTo>
                    <a:lnTo>
                      <a:pt x="215" y="115"/>
                    </a:lnTo>
                    <a:lnTo>
                      <a:pt x="0" y="249"/>
                    </a:lnTo>
                    <a:lnTo>
                      <a:pt x="469" y="138"/>
                    </a:lnTo>
                    <a:lnTo>
                      <a:pt x="6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55"/>
              <p:cNvSpPr/>
              <p:nvPr/>
            </p:nvSpPr>
            <p:spPr>
              <a:xfrm rot="-766792">
                <a:off x="8287594" y="4049740"/>
                <a:ext cx="249231" cy="249231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7" extrusionOk="0">
                    <a:moveTo>
                      <a:pt x="0" y="138"/>
                    </a:moveTo>
                    <a:lnTo>
                      <a:pt x="152" y="0"/>
                    </a:lnTo>
                    <a:lnTo>
                      <a:pt x="157" y="15"/>
                    </a:lnTo>
                    <a:lnTo>
                      <a:pt x="149" y="23"/>
                    </a:lnTo>
                    <a:lnTo>
                      <a:pt x="8" y="157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55"/>
              <p:cNvSpPr/>
              <p:nvPr/>
            </p:nvSpPr>
            <p:spPr>
              <a:xfrm rot="-766792">
                <a:off x="8441067" y="4239913"/>
                <a:ext cx="223832" cy="30637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93" extrusionOk="0">
                    <a:moveTo>
                      <a:pt x="136" y="0"/>
                    </a:moveTo>
                    <a:lnTo>
                      <a:pt x="141" y="15"/>
                    </a:lnTo>
                    <a:lnTo>
                      <a:pt x="6" y="193"/>
                    </a:lnTo>
                    <a:lnTo>
                      <a:pt x="0" y="17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55"/>
              <p:cNvSpPr/>
              <p:nvPr/>
            </p:nvSpPr>
            <p:spPr>
              <a:xfrm rot="-766792">
                <a:off x="8441067" y="4239913"/>
                <a:ext cx="223832" cy="30637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93" extrusionOk="0">
                    <a:moveTo>
                      <a:pt x="136" y="0"/>
                    </a:moveTo>
                    <a:lnTo>
                      <a:pt x="141" y="15"/>
                    </a:lnTo>
                    <a:lnTo>
                      <a:pt x="6" y="193"/>
                    </a:lnTo>
                    <a:lnTo>
                      <a:pt x="0" y="175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55"/>
              <p:cNvSpPr/>
              <p:nvPr/>
            </p:nvSpPr>
            <p:spPr>
              <a:xfrm rot="-766791">
                <a:off x="8322200" y="4076509"/>
                <a:ext cx="296855" cy="45242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74" extrusionOk="0">
                    <a:moveTo>
                      <a:pt x="114" y="71"/>
                    </a:moveTo>
                    <a:cubicBezTo>
                      <a:pt x="34" y="174"/>
                      <a:pt x="34" y="174"/>
                      <a:pt x="34" y="174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1"/>
                      <a:pt x="114" y="70"/>
                      <a:pt x="114" y="7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55"/>
              <p:cNvSpPr/>
              <p:nvPr/>
            </p:nvSpPr>
            <p:spPr>
              <a:xfrm rot="-766793">
                <a:off x="7631921" y="4389822"/>
                <a:ext cx="827065" cy="354003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36" extrusionOk="0">
                    <a:moveTo>
                      <a:pt x="284" y="0"/>
                    </a:moveTo>
                    <a:cubicBezTo>
                      <a:pt x="318" y="92"/>
                      <a:pt x="318" y="92"/>
                      <a:pt x="318" y="92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16" y="119"/>
                      <a:pt x="0" y="90"/>
                      <a:pt x="6" y="64"/>
                    </a:cubicBezTo>
                    <a:cubicBezTo>
                      <a:pt x="284" y="0"/>
                      <a:pt x="284" y="0"/>
                      <a:pt x="284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55"/>
              <p:cNvSpPr/>
              <p:nvPr/>
            </p:nvSpPr>
            <p:spPr>
              <a:xfrm rot="-766793">
                <a:off x="8348017" y="4220501"/>
                <a:ext cx="114297" cy="111122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40" y="4"/>
                    </a:moveTo>
                    <a:cubicBezTo>
                      <a:pt x="25" y="15"/>
                      <a:pt x="13" y="29"/>
                      <a:pt x="0" y="43"/>
                    </a:cubicBezTo>
                    <a:cubicBezTo>
                      <a:pt x="17" y="33"/>
                      <a:pt x="31" y="19"/>
                      <a:pt x="43" y="2"/>
                    </a:cubicBezTo>
                    <a:cubicBezTo>
                      <a:pt x="43" y="2"/>
                      <a:pt x="44" y="1"/>
                      <a:pt x="44" y="0"/>
                    </a:cubicBezTo>
                    <a:cubicBezTo>
                      <a:pt x="43" y="1"/>
                      <a:pt x="41" y="3"/>
                      <a:pt x="40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55"/>
              <p:cNvSpPr/>
              <p:nvPr/>
            </p:nvSpPr>
            <p:spPr>
              <a:xfrm rot="-766793">
                <a:off x="8432831" y="4140939"/>
                <a:ext cx="50799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0" h="19" extrusionOk="0">
                    <a:moveTo>
                      <a:pt x="0" y="19"/>
                    </a:moveTo>
                    <a:cubicBezTo>
                      <a:pt x="8" y="14"/>
                      <a:pt x="15" y="8"/>
                      <a:pt x="20" y="0"/>
                    </a:cubicBezTo>
                    <a:cubicBezTo>
                      <a:pt x="13" y="5"/>
                      <a:pt x="6" y="12"/>
                      <a:pt x="0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55"/>
              <p:cNvSpPr/>
              <p:nvPr/>
            </p:nvSpPr>
            <p:spPr>
              <a:xfrm rot="-766793">
                <a:off x="8462658" y="4145878"/>
                <a:ext cx="31749" cy="3174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2"/>
                    </a:moveTo>
                    <a:cubicBezTo>
                      <a:pt x="5" y="9"/>
                      <a:pt x="9" y="5"/>
                      <a:pt x="12" y="0"/>
                    </a:cubicBezTo>
                    <a:cubicBezTo>
                      <a:pt x="8" y="4"/>
                      <a:pt x="4" y="7"/>
                      <a:pt x="0" y="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55"/>
              <p:cNvSpPr/>
              <p:nvPr/>
            </p:nvSpPr>
            <p:spPr>
              <a:xfrm rot="-766795">
                <a:off x="8433960" y="4283708"/>
                <a:ext cx="53973" cy="6032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3" extrusionOk="0">
                    <a:moveTo>
                      <a:pt x="0" y="23"/>
                    </a:moveTo>
                    <a:cubicBezTo>
                      <a:pt x="8" y="16"/>
                      <a:pt x="16" y="9"/>
                      <a:pt x="21" y="0"/>
                    </a:cubicBezTo>
                    <a:cubicBezTo>
                      <a:pt x="13" y="6"/>
                      <a:pt x="6" y="13"/>
                      <a:pt x="0" y="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55"/>
              <p:cNvSpPr/>
              <p:nvPr/>
            </p:nvSpPr>
            <p:spPr>
              <a:xfrm rot="-766792">
                <a:off x="8530098" y="4207057"/>
                <a:ext cx="49212" cy="5714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0" y="22"/>
                    </a:moveTo>
                    <a:cubicBezTo>
                      <a:pt x="7" y="16"/>
                      <a:pt x="14" y="9"/>
                      <a:pt x="19" y="0"/>
                    </a:cubicBezTo>
                    <a:cubicBezTo>
                      <a:pt x="11" y="6"/>
                      <a:pt x="5" y="14"/>
                      <a:pt x="0" y="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55"/>
              <p:cNvSpPr/>
              <p:nvPr/>
            </p:nvSpPr>
            <p:spPr>
              <a:xfrm rot="-766794">
                <a:off x="8101964" y="4446764"/>
                <a:ext cx="79373" cy="190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7" extrusionOk="0">
                    <a:moveTo>
                      <a:pt x="0" y="7"/>
                    </a:moveTo>
                    <a:cubicBezTo>
                      <a:pt x="11" y="6"/>
                      <a:pt x="21" y="4"/>
                      <a:pt x="31" y="0"/>
                    </a:cubicBezTo>
                    <a:cubicBezTo>
                      <a:pt x="21" y="0"/>
                      <a:pt x="10" y="3"/>
                      <a:pt x="0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55"/>
              <p:cNvSpPr/>
              <p:nvPr/>
            </p:nvSpPr>
            <p:spPr>
              <a:xfrm rot="-766792">
                <a:off x="8230536" y="4387118"/>
                <a:ext cx="4603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0" y="5"/>
                    </a:moveTo>
                    <a:cubicBezTo>
                      <a:pt x="6" y="4"/>
                      <a:pt x="12" y="3"/>
                      <a:pt x="18" y="0"/>
                    </a:cubicBezTo>
                    <a:cubicBezTo>
                      <a:pt x="12" y="1"/>
                      <a:pt x="6" y="2"/>
                      <a:pt x="0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55"/>
              <p:cNvSpPr/>
              <p:nvPr/>
            </p:nvSpPr>
            <p:spPr>
              <a:xfrm rot="-766795">
                <a:off x="8191281" y="4408100"/>
                <a:ext cx="84136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0" y="9"/>
                    </a:moveTo>
                    <a:cubicBezTo>
                      <a:pt x="11" y="7"/>
                      <a:pt x="22" y="4"/>
                      <a:pt x="32" y="0"/>
                    </a:cubicBezTo>
                    <a:cubicBezTo>
                      <a:pt x="21" y="1"/>
                      <a:pt x="10" y="4"/>
                      <a:pt x="0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55"/>
              <p:cNvSpPr/>
              <p:nvPr/>
            </p:nvSpPr>
            <p:spPr>
              <a:xfrm rot="-766794">
                <a:off x="8237369" y="4430446"/>
                <a:ext cx="52387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0" y="6"/>
                    </a:moveTo>
                    <a:cubicBezTo>
                      <a:pt x="7" y="5"/>
                      <a:pt x="13" y="3"/>
                      <a:pt x="20" y="0"/>
                    </a:cubicBezTo>
                    <a:cubicBezTo>
                      <a:pt x="13" y="1"/>
                      <a:pt x="6" y="3"/>
                      <a:pt x="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55"/>
              <p:cNvSpPr/>
              <p:nvPr/>
            </p:nvSpPr>
            <p:spPr>
              <a:xfrm rot="-766793">
                <a:off x="7758276" y="4553843"/>
                <a:ext cx="273042" cy="6826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" extrusionOk="0">
                    <a:moveTo>
                      <a:pt x="76" y="3"/>
                    </a:moveTo>
                    <a:cubicBezTo>
                      <a:pt x="50" y="8"/>
                      <a:pt x="25" y="18"/>
                      <a:pt x="0" y="26"/>
                    </a:cubicBezTo>
                    <a:cubicBezTo>
                      <a:pt x="18" y="25"/>
                      <a:pt x="35" y="21"/>
                      <a:pt x="52" y="17"/>
                    </a:cubicBezTo>
                    <a:cubicBezTo>
                      <a:pt x="69" y="12"/>
                      <a:pt x="86" y="6"/>
                      <a:pt x="102" y="0"/>
                    </a:cubicBezTo>
                    <a:cubicBezTo>
                      <a:pt x="103" y="0"/>
                      <a:pt x="104" y="0"/>
                      <a:pt x="105" y="0"/>
                    </a:cubicBezTo>
                    <a:cubicBezTo>
                      <a:pt x="95" y="0"/>
                      <a:pt x="85" y="1"/>
                      <a:pt x="76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55"/>
              <p:cNvSpPr/>
              <p:nvPr/>
            </p:nvSpPr>
            <p:spPr>
              <a:xfrm rot="-766794">
                <a:off x="7968184" y="4555722"/>
                <a:ext cx="74611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9" h="6" extrusionOk="0">
                    <a:moveTo>
                      <a:pt x="0" y="6"/>
                    </a:moveTo>
                    <a:cubicBezTo>
                      <a:pt x="10" y="6"/>
                      <a:pt x="20" y="4"/>
                      <a:pt x="29" y="0"/>
                    </a:cubicBezTo>
                    <a:cubicBezTo>
                      <a:pt x="18" y="1"/>
                      <a:pt x="10" y="3"/>
                      <a:pt x="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55"/>
              <p:cNvSpPr/>
              <p:nvPr/>
            </p:nvSpPr>
            <p:spPr>
              <a:xfrm rot="-766792">
                <a:off x="8050212" y="4599064"/>
                <a:ext cx="249231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96" h="16" extrusionOk="0">
                    <a:moveTo>
                      <a:pt x="95" y="0"/>
                    </a:moveTo>
                    <a:cubicBezTo>
                      <a:pt x="92" y="0"/>
                      <a:pt x="89" y="0"/>
                      <a:pt x="86" y="1"/>
                    </a:cubicBezTo>
                    <a:cubicBezTo>
                      <a:pt x="75" y="1"/>
                      <a:pt x="64" y="2"/>
                      <a:pt x="52" y="3"/>
                    </a:cubicBezTo>
                    <a:cubicBezTo>
                      <a:pt x="34" y="6"/>
                      <a:pt x="19" y="11"/>
                      <a:pt x="0" y="16"/>
                    </a:cubicBezTo>
                    <a:cubicBezTo>
                      <a:pt x="32" y="16"/>
                      <a:pt x="63" y="8"/>
                      <a:pt x="94" y="1"/>
                    </a:cubicBezTo>
                    <a:cubicBezTo>
                      <a:pt x="95" y="1"/>
                      <a:pt x="96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55"/>
              <p:cNvSpPr/>
              <p:nvPr/>
            </p:nvSpPr>
            <p:spPr>
              <a:xfrm rot="-766792">
                <a:off x="8338212" y="4534631"/>
                <a:ext cx="36512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4" h="3" extrusionOk="0">
                    <a:moveTo>
                      <a:pt x="0" y="3"/>
                    </a:moveTo>
                    <a:cubicBezTo>
                      <a:pt x="5" y="3"/>
                      <a:pt x="9" y="2"/>
                      <a:pt x="14" y="0"/>
                    </a:cubicBezTo>
                    <a:cubicBezTo>
                      <a:pt x="9" y="0"/>
                      <a:pt x="5" y="1"/>
                      <a:pt x="0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55"/>
              <p:cNvSpPr/>
              <p:nvPr/>
            </p:nvSpPr>
            <p:spPr>
              <a:xfrm rot="-766792">
                <a:off x="7618149" y="4332961"/>
                <a:ext cx="1058834" cy="39210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151" extrusionOk="0">
                    <a:moveTo>
                      <a:pt x="402" y="1"/>
                    </a:moveTo>
                    <a:cubicBezTo>
                      <a:pt x="401" y="3"/>
                      <a:pt x="322" y="103"/>
                      <a:pt x="321" y="105"/>
                    </a:cubicBezTo>
                    <a:cubicBezTo>
                      <a:pt x="39" y="149"/>
                      <a:pt x="39" y="149"/>
                      <a:pt x="39" y="149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19" y="132"/>
                      <a:pt x="3" y="103"/>
                      <a:pt x="9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7" y="77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0" y="105"/>
                      <a:pt x="16" y="135"/>
                      <a:pt x="37" y="151"/>
                    </a:cubicBezTo>
                    <a:cubicBezTo>
                      <a:pt x="319" y="108"/>
                      <a:pt x="319" y="108"/>
                      <a:pt x="319" y="108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407" y="0"/>
                      <a:pt x="407" y="0"/>
                      <a:pt x="407" y="0"/>
                    </a:cubicBezTo>
                    <a:cubicBezTo>
                      <a:pt x="402" y="1"/>
                      <a:pt x="402" y="1"/>
                      <a:pt x="402" y="1"/>
                    </a:cubicBezTo>
                  </a:path>
                </a:pathLst>
              </a:custGeom>
              <a:solidFill>
                <a:srgbClr val="7A8C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55"/>
              <p:cNvSpPr/>
              <p:nvPr/>
            </p:nvSpPr>
            <p:spPr>
              <a:xfrm rot="-766793">
                <a:off x="7629123" y="4331732"/>
                <a:ext cx="1047720" cy="39210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51" extrusionOk="0">
                    <a:moveTo>
                      <a:pt x="403" y="0"/>
                    </a:moveTo>
                    <a:cubicBezTo>
                      <a:pt x="398" y="1"/>
                      <a:pt x="398" y="1"/>
                      <a:pt x="398" y="1"/>
                    </a:cubicBezTo>
                    <a:cubicBezTo>
                      <a:pt x="398" y="1"/>
                      <a:pt x="398" y="1"/>
                      <a:pt x="398" y="1"/>
                    </a:cubicBezTo>
                    <a:cubicBezTo>
                      <a:pt x="398" y="1"/>
                      <a:pt x="398" y="1"/>
                      <a:pt x="398" y="1"/>
                    </a:cubicBezTo>
                    <a:cubicBezTo>
                      <a:pt x="397" y="3"/>
                      <a:pt x="318" y="103"/>
                      <a:pt x="317" y="105"/>
                    </a:cubicBezTo>
                    <a:cubicBezTo>
                      <a:pt x="317" y="105"/>
                      <a:pt x="317" y="105"/>
                      <a:pt x="317" y="105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5" y="148"/>
                      <a:pt x="35" y="148"/>
                      <a:pt x="35" y="148"/>
                    </a:cubicBezTo>
                    <a:cubicBezTo>
                      <a:pt x="28" y="143"/>
                      <a:pt x="22" y="136"/>
                      <a:pt x="16" y="128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16" y="128"/>
                      <a:pt x="16" y="127"/>
                      <a:pt x="16" y="127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1" y="119"/>
                      <a:pt x="7" y="110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96"/>
                      <a:pt x="4" y="91"/>
                      <a:pt x="4" y="87"/>
                    </a:cubicBezTo>
                    <a:cubicBezTo>
                      <a:pt x="4" y="84"/>
                      <a:pt x="4" y="80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3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1" y="80"/>
                      <a:pt x="1" y="81"/>
                      <a:pt x="1" y="82"/>
                    </a:cubicBezTo>
                    <a:cubicBezTo>
                      <a:pt x="1" y="85"/>
                      <a:pt x="0" y="87"/>
                      <a:pt x="0" y="89"/>
                    </a:cubicBezTo>
                    <a:cubicBezTo>
                      <a:pt x="1" y="113"/>
                      <a:pt x="14" y="137"/>
                      <a:pt x="33" y="151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20" y="107"/>
                      <a:pt x="320" y="107"/>
                      <a:pt x="320" y="107"/>
                    </a:cubicBezTo>
                    <a:cubicBezTo>
                      <a:pt x="403" y="0"/>
                      <a:pt x="403" y="0"/>
                      <a:pt x="403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55"/>
              <p:cNvSpPr/>
              <p:nvPr/>
            </p:nvSpPr>
            <p:spPr>
              <a:xfrm rot="-766794">
                <a:off x="7861599" y="4573703"/>
                <a:ext cx="158746" cy="27780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7" extrusionOk="0">
                    <a:moveTo>
                      <a:pt x="51" y="46"/>
                    </a:moveTo>
                    <a:cubicBezTo>
                      <a:pt x="54" y="59"/>
                      <a:pt x="58" y="72"/>
                      <a:pt x="60" y="85"/>
                    </a:cubicBezTo>
                    <a:cubicBezTo>
                      <a:pt x="60" y="90"/>
                      <a:pt x="61" y="94"/>
                      <a:pt x="61" y="98"/>
                    </a:cubicBezTo>
                    <a:cubicBezTo>
                      <a:pt x="61" y="99"/>
                      <a:pt x="61" y="100"/>
                      <a:pt x="60" y="101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9" y="105"/>
                      <a:pt x="13" y="83"/>
                      <a:pt x="12" y="79"/>
                    </a:cubicBezTo>
                    <a:cubicBezTo>
                      <a:pt x="7" y="56"/>
                      <a:pt x="0" y="33"/>
                      <a:pt x="0" y="1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5"/>
                      <a:pt x="48" y="31"/>
                      <a:pt x="51" y="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55"/>
              <p:cNvSpPr/>
              <p:nvPr/>
            </p:nvSpPr>
            <p:spPr>
              <a:xfrm rot="-766794">
                <a:off x="7892830" y="4780105"/>
                <a:ext cx="147634" cy="69848"/>
              </a:xfrm>
              <a:custGeom>
                <a:avLst/>
                <a:gdLst/>
                <a:ahLst/>
                <a:cxnLst/>
                <a:rect l="l" t="t" r="r" b="b"/>
                <a:pathLst>
                  <a:path w="57" h="27" extrusionOk="0">
                    <a:moveTo>
                      <a:pt x="57" y="21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0" y="26"/>
                      <a:pt x="9" y="24"/>
                    </a:cubicBezTo>
                    <a:cubicBezTo>
                      <a:pt x="7" y="20"/>
                      <a:pt x="4" y="7"/>
                      <a:pt x="0" y="7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6" y="1"/>
                      <a:pt x="47" y="1"/>
                    </a:cubicBezTo>
                    <a:cubicBezTo>
                      <a:pt x="50" y="5"/>
                      <a:pt x="52" y="20"/>
                      <a:pt x="57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55"/>
              <p:cNvSpPr/>
              <p:nvPr/>
            </p:nvSpPr>
            <p:spPr>
              <a:xfrm rot="-766794">
                <a:off x="7890586" y="4781614"/>
                <a:ext cx="131759" cy="13493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46" y="11"/>
                    </a:moveTo>
                    <a:cubicBezTo>
                      <a:pt x="45" y="19"/>
                      <a:pt x="51" y="41"/>
                      <a:pt x="46" y="46"/>
                    </a:cubicBezTo>
                    <a:cubicBezTo>
                      <a:pt x="46" y="47"/>
                      <a:pt x="3" y="51"/>
                      <a:pt x="2" y="52"/>
                    </a:cubicBezTo>
                    <a:cubicBezTo>
                      <a:pt x="6" y="50"/>
                      <a:pt x="4" y="39"/>
                      <a:pt x="4" y="36"/>
                    </a:cubicBezTo>
                    <a:cubicBezTo>
                      <a:pt x="4" y="29"/>
                      <a:pt x="0" y="12"/>
                      <a:pt x="4" y="7"/>
                    </a:cubicBezTo>
                    <a:cubicBezTo>
                      <a:pt x="4" y="7"/>
                      <a:pt x="48" y="0"/>
                      <a:pt x="48" y="0"/>
                    </a:cubicBezTo>
                    <a:cubicBezTo>
                      <a:pt x="46" y="1"/>
                      <a:pt x="46" y="8"/>
                      <a:pt x="46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8" name="Google Shape;588;p55"/>
            <p:cNvGrpSpPr/>
            <p:nvPr/>
          </p:nvGrpSpPr>
          <p:grpSpPr>
            <a:xfrm rot="1973167">
              <a:off x="7745336" y="-114909"/>
              <a:ext cx="879435" cy="483398"/>
              <a:chOff x="6250912" y="1598225"/>
              <a:chExt cx="958851" cy="527051"/>
            </a:xfrm>
          </p:grpSpPr>
          <p:sp>
            <p:nvSpPr>
              <p:cNvPr id="589" name="Google Shape;589;p55"/>
              <p:cNvSpPr/>
              <p:nvPr/>
            </p:nvSpPr>
            <p:spPr>
              <a:xfrm>
                <a:off x="6250912" y="1598225"/>
                <a:ext cx="958850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73" extrusionOk="0">
                    <a:moveTo>
                      <a:pt x="305" y="131"/>
                    </a:moveTo>
                    <a:cubicBezTo>
                      <a:pt x="301" y="156"/>
                      <a:pt x="278" y="173"/>
                      <a:pt x="253" y="17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17" y="136"/>
                      <a:pt x="0" y="113"/>
                      <a:pt x="4" y="88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4" y="18"/>
                      <a:pt x="37" y="0"/>
                      <a:pt x="62" y="4"/>
                    </a:cubicBezTo>
                    <a:cubicBezTo>
                      <a:pt x="272" y="34"/>
                      <a:pt x="272" y="34"/>
                      <a:pt x="272" y="34"/>
                    </a:cubicBezTo>
                    <a:cubicBezTo>
                      <a:pt x="297" y="37"/>
                      <a:pt x="315" y="61"/>
                      <a:pt x="311" y="86"/>
                    </a:cubicBezTo>
                    <a:lnTo>
                      <a:pt x="305" y="1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55"/>
              <p:cNvSpPr/>
              <p:nvPr/>
            </p:nvSpPr>
            <p:spPr>
              <a:xfrm>
                <a:off x="6698588" y="1656963"/>
                <a:ext cx="511175" cy="46831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4" extrusionOk="0">
                    <a:moveTo>
                      <a:pt x="19" y="0"/>
                    </a:moveTo>
                    <a:cubicBezTo>
                      <a:pt x="125" y="15"/>
                      <a:pt x="125" y="15"/>
                      <a:pt x="125" y="15"/>
                    </a:cubicBezTo>
                    <a:cubicBezTo>
                      <a:pt x="150" y="18"/>
                      <a:pt x="168" y="42"/>
                      <a:pt x="164" y="67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4" y="137"/>
                      <a:pt x="131" y="154"/>
                      <a:pt x="106" y="151"/>
                    </a:cubicBezTo>
                    <a:cubicBezTo>
                      <a:pt x="0" y="136"/>
                      <a:pt x="0" y="136"/>
                      <a:pt x="0" y="13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55"/>
              <p:cNvSpPr/>
              <p:nvPr/>
            </p:nvSpPr>
            <p:spPr>
              <a:xfrm>
                <a:off x="6306475" y="1650613"/>
                <a:ext cx="849313" cy="42703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40" extrusionOk="0">
                    <a:moveTo>
                      <a:pt x="271" y="107"/>
                    </a:move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7" y="114"/>
                      <a:pt x="262" y="121"/>
                      <a:pt x="256" y="126"/>
                    </a:cubicBezTo>
                    <a:cubicBezTo>
                      <a:pt x="249" y="131"/>
                      <a:pt x="241" y="134"/>
                      <a:pt x="232" y="134"/>
                    </a:cubicBezTo>
                    <a:cubicBezTo>
                      <a:pt x="230" y="134"/>
                      <a:pt x="228" y="134"/>
                      <a:pt x="226" y="133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29" y="105"/>
                      <a:pt x="21" y="101"/>
                      <a:pt x="15" y="95"/>
                    </a:cubicBezTo>
                    <a:cubicBezTo>
                      <a:pt x="9" y="89"/>
                      <a:pt x="5" y="81"/>
                      <a:pt x="5" y="73"/>
                    </a:cubicBezTo>
                    <a:cubicBezTo>
                      <a:pt x="5" y="72"/>
                      <a:pt x="6" y="70"/>
                      <a:pt x="6" y="69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2" y="25"/>
                      <a:pt x="16" y="19"/>
                      <a:pt x="23" y="14"/>
                    </a:cubicBezTo>
                    <a:cubicBezTo>
                      <a:pt x="29" y="9"/>
                      <a:pt x="38" y="6"/>
                      <a:pt x="47" y="6"/>
                    </a:cubicBezTo>
                    <a:cubicBezTo>
                      <a:pt x="49" y="6"/>
                      <a:pt x="51" y="6"/>
                      <a:pt x="53" y="6"/>
                    </a:cubicBezTo>
                    <a:cubicBezTo>
                      <a:pt x="240" y="33"/>
                      <a:pt x="240" y="33"/>
                      <a:pt x="240" y="33"/>
                    </a:cubicBezTo>
                    <a:cubicBezTo>
                      <a:pt x="250" y="34"/>
                      <a:pt x="258" y="39"/>
                      <a:pt x="264" y="45"/>
                    </a:cubicBezTo>
                    <a:cubicBezTo>
                      <a:pt x="270" y="51"/>
                      <a:pt x="273" y="59"/>
                      <a:pt x="273" y="67"/>
                    </a:cubicBezTo>
                    <a:cubicBezTo>
                      <a:pt x="273" y="68"/>
                      <a:pt x="273" y="69"/>
                      <a:pt x="273" y="71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74" y="107"/>
                      <a:pt x="274" y="107"/>
                      <a:pt x="274" y="107"/>
                    </a:cubicBezTo>
                    <a:cubicBezTo>
                      <a:pt x="279" y="72"/>
                      <a:pt x="279" y="72"/>
                      <a:pt x="279" y="72"/>
                    </a:cubicBezTo>
                    <a:cubicBezTo>
                      <a:pt x="279" y="70"/>
                      <a:pt x="279" y="68"/>
                      <a:pt x="279" y="67"/>
                    </a:cubicBezTo>
                    <a:cubicBezTo>
                      <a:pt x="279" y="57"/>
                      <a:pt x="275" y="48"/>
                      <a:pt x="268" y="41"/>
                    </a:cubicBezTo>
                    <a:cubicBezTo>
                      <a:pt x="261" y="34"/>
                      <a:pt x="252" y="29"/>
                      <a:pt x="241" y="27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1" y="0"/>
                      <a:pt x="49" y="0"/>
                      <a:pt x="47" y="0"/>
                    </a:cubicBezTo>
                    <a:cubicBezTo>
                      <a:pt x="36" y="0"/>
                      <a:pt x="27" y="3"/>
                      <a:pt x="19" y="9"/>
                    </a:cubicBezTo>
                    <a:cubicBezTo>
                      <a:pt x="12" y="15"/>
                      <a:pt x="6" y="23"/>
                      <a:pt x="5" y="3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0" y="71"/>
                      <a:pt x="0" y="73"/>
                    </a:cubicBezTo>
                    <a:cubicBezTo>
                      <a:pt x="0" y="83"/>
                      <a:pt x="4" y="92"/>
                      <a:pt x="10" y="99"/>
                    </a:cubicBezTo>
                    <a:cubicBezTo>
                      <a:pt x="17" y="106"/>
                      <a:pt x="27" y="111"/>
                      <a:pt x="38" y="113"/>
                    </a:cubicBezTo>
                    <a:cubicBezTo>
                      <a:pt x="225" y="139"/>
                      <a:pt x="225" y="139"/>
                      <a:pt x="225" y="139"/>
                    </a:cubicBezTo>
                    <a:cubicBezTo>
                      <a:pt x="227" y="140"/>
                      <a:pt x="230" y="140"/>
                      <a:pt x="232" y="140"/>
                    </a:cubicBezTo>
                    <a:cubicBezTo>
                      <a:pt x="242" y="140"/>
                      <a:pt x="252" y="137"/>
                      <a:pt x="259" y="131"/>
                    </a:cubicBezTo>
                    <a:cubicBezTo>
                      <a:pt x="267" y="125"/>
                      <a:pt x="272" y="117"/>
                      <a:pt x="274" y="107"/>
                    </a:cubicBezTo>
                    <a:lnTo>
                      <a:pt x="271" y="1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2" name="Google Shape;592;p55"/>
            <p:cNvSpPr/>
            <p:nvPr/>
          </p:nvSpPr>
          <p:spPr>
            <a:xfrm>
              <a:off x="8779802" y="445025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3" name="Google Shape;593;p55"/>
            <p:cNvGrpSpPr/>
            <p:nvPr/>
          </p:nvGrpSpPr>
          <p:grpSpPr>
            <a:xfrm rot="-1888411">
              <a:off x="952544" y="4772644"/>
              <a:ext cx="724474" cy="513335"/>
              <a:chOff x="6180688" y="2320538"/>
              <a:chExt cx="1149350" cy="814387"/>
            </a:xfrm>
          </p:grpSpPr>
          <p:sp>
            <p:nvSpPr>
              <p:cNvPr id="594" name="Google Shape;594;p55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55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55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55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55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55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55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1" name="Google Shape;601;p55"/>
            <p:cNvGrpSpPr/>
            <p:nvPr/>
          </p:nvGrpSpPr>
          <p:grpSpPr>
            <a:xfrm rot="-5767326">
              <a:off x="816710" y="4705669"/>
              <a:ext cx="363996" cy="216194"/>
              <a:chOff x="6191763" y="4215150"/>
              <a:chExt cx="261938" cy="155576"/>
            </a:xfrm>
          </p:grpSpPr>
          <p:sp>
            <p:nvSpPr>
              <p:cNvPr id="602" name="Google Shape;602;p55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55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6"/>
          <p:cNvSpPr txBox="1">
            <a:spLocks noGrp="1"/>
          </p:cNvSpPr>
          <p:nvPr>
            <p:ph type="title"/>
          </p:nvPr>
        </p:nvSpPr>
        <p:spPr>
          <a:xfrm>
            <a:off x="1746750" y="1710100"/>
            <a:ext cx="56505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07" name="Google Shape;607;p56"/>
          <p:cNvGrpSpPr/>
          <p:nvPr/>
        </p:nvGrpSpPr>
        <p:grpSpPr>
          <a:xfrm>
            <a:off x="1428499" y="2344206"/>
            <a:ext cx="7391299" cy="3342431"/>
            <a:chOff x="1428499" y="2344206"/>
            <a:chExt cx="7391299" cy="3342431"/>
          </a:xfrm>
        </p:grpSpPr>
        <p:grpSp>
          <p:nvGrpSpPr>
            <p:cNvPr id="608" name="Google Shape;608;p56"/>
            <p:cNvGrpSpPr/>
            <p:nvPr/>
          </p:nvGrpSpPr>
          <p:grpSpPr>
            <a:xfrm>
              <a:off x="8308355" y="2344206"/>
              <a:ext cx="511443" cy="753371"/>
              <a:chOff x="8940901" y="497675"/>
              <a:chExt cx="1147762" cy="1690688"/>
            </a:xfrm>
          </p:grpSpPr>
          <p:sp>
            <p:nvSpPr>
              <p:cNvPr id="609" name="Google Shape;609;p56"/>
              <p:cNvSpPr/>
              <p:nvPr/>
            </p:nvSpPr>
            <p:spPr>
              <a:xfrm>
                <a:off x="9815613" y="497675"/>
                <a:ext cx="27305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98" extrusionOk="0">
                    <a:moveTo>
                      <a:pt x="0" y="75"/>
                    </a:moveTo>
                    <a:cubicBezTo>
                      <a:pt x="12" y="52"/>
                      <a:pt x="26" y="23"/>
                      <a:pt x="40" y="0"/>
                    </a:cubicBezTo>
                    <a:cubicBezTo>
                      <a:pt x="90" y="20"/>
                      <a:pt x="59" y="67"/>
                      <a:pt x="42" y="9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56"/>
              <p:cNvSpPr/>
              <p:nvPr/>
            </p:nvSpPr>
            <p:spPr>
              <a:xfrm>
                <a:off x="9467951" y="667538"/>
                <a:ext cx="538163" cy="55403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82" extrusionOk="0">
                    <a:moveTo>
                      <a:pt x="0" y="102"/>
                    </a:moveTo>
                    <a:cubicBezTo>
                      <a:pt x="6" y="93"/>
                      <a:pt x="7" y="82"/>
                      <a:pt x="14" y="75"/>
                    </a:cubicBezTo>
                    <a:cubicBezTo>
                      <a:pt x="28" y="61"/>
                      <a:pt x="21" y="64"/>
                      <a:pt x="39" y="65"/>
                    </a:cubicBezTo>
                    <a:cubicBezTo>
                      <a:pt x="66" y="67"/>
                      <a:pt x="73" y="68"/>
                      <a:pt x="91" y="42"/>
                    </a:cubicBezTo>
                    <a:cubicBezTo>
                      <a:pt x="104" y="21"/>
                      <a:pt x="106" y="0"/>
                      <a:pt x="106" y="0"/>
                    </a:cubicBezTo>
                    <a:cubicBezTo>
                      <a:pt x="119" y="4"/>
                      <a:pt x="164" y="28"/>
                      <a:pt x="174" y="37"/>
                    </a:cubicBezTo>
                    <a:cubicBezTo>
                      <a:pt x="150" y="53"/>
                      <a:pt x="129" y="94"/>
                      <a:pt x="149" y="118"/>
                    </a:cubicBezTo>
                    <a:cubicBezTo>
                      <a:pt x="167" y="141"/>
                      <a:pt x="177" y="134"/>
                      <a:pt x="160" y="166"/>
                    </a:cubicBezTo>
                    <a:cubicBezTo>
                      <a:pt x="152" y="180"/>
                      <a:pt x="156" y="169"/>
                      <a:pt x="148" y="1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56"/>
              <p:cNvSpPr/>
              <p:nvPr/>
            </p:nvSpPr>
            <p:spPr>
              <a:xfrm>
                <a:off x="8940901" y="942175"/>
                <a:ext cx="1038225" cy="1246188"/>
              </a:xfrm>
              <a:custGeom>
                <a:avLst/>
                <a:gdLst/>
                <a:ahLst/>
                <a:cxnLst/>
                <a:rect l="l" t="t" r="r" b="b"/>
                <a:pathLst>
                  <a:path w="341" h="409" extrusionOk="0">
                    <a:moveTo>
                      <a:pt x="178" y="380"/>
                    </a:moveTo>
                    <a:cubicBezTo>
                      <a:pt x="168" y="399"/>
                      <a:pt x="152" y="409"/>
                      <a:pt x="133" y="399"/>
                    </a:cubicBezTo>
                    <a:cubicBezTo>
                      <a:pt x="19" y="337"/>
                      <a:pt x="19" y="337"/>
                      <a:pt x="19" y="337"/>
                    </a:cubicBezTo>
                    <a:cubicBezTo>
                      <a:pt x="0" y="327"/>
                      <a:pt x="0" y="308"/>
                      <a:pt x="10" y="28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55" y="0"/>
                      <a:pt x="173" y="8"/>
                      <a:pt x="192" y="18"/>
                    </a:cubicBezTo>
                    <a:cubicBezTo>
                      <a:pt x="306" y="80"/>
                      <a:pt x="306" y="80"/>
                      <a:pt x="306" y="80"/>
                    </a:cubicBezTo>
                    <a:cubicBezTo>
                      <a:pt x="325" y="90"/>
                      <a:pt x="341" y="101"/>
                      <a:pt x="331" y="120"/>
                    </a:cubicBezTo>
                    <a:lnTo>
                      <a:pt x="178" y="3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56"/>
              <p:cNvSpPr/>
              <p:nvPr/>
            </p:nvSpPr>
            <p:spPr>
              <a:xfrm>
                <a:off x="9059963" y="1121563"/>
                <a:ext cx="5413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67" extrusionOk="0">
                    <a:moveTo>
                      <a:pt x="60" y="250"/>
                    </a:moveTo>
                    <a:cubicBezTo>
                      <a:pt x="53" y="262"/>
                      <a:pt x="38" y="267"/>
                      <a:pt x="26" y="260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5" y="249"/>
                      <a:pt x="0" y="234"/>
                      <a:pt x="7" y="2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24" y="4"/>
                      <a:pt x="140" y="0"/>
                      <a:pt x="152" y="6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73" y="18"/>
                      <a:pt x="178" y="33"/>
                      <a:pt x="171" y="45"/>
                    </a:cubicBezTo>
                    <a:lnTo>
                      <a:pt x="60" y="2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56"/>
              <p:cNvSpPr/>
              <p:nvPr/>
            </p:nvSpPr>
            <p:spPr>
              <a:xfrm>
                <a:off x="9264751" y="1231100"/>
                <a:ext cx="5413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67" extrusionOk="0">
                    <a:moveTo>
                      <a:pt x="60" y="250"/>
                    </a:moveTo>
                    <a:cubicBezTo>
                      <a:pt x="53" y="263"/>
                      <a:pt x="38" y="267"/>
                      <a:pt x="26" y="261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5" y="249"/>
                      <a:pt x="0" y="234"/>
                      <a:pt x="7" y="222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24" y="5"/>
                      <a:pt x="140" y="0"/>
                      <a:pt x="152" y="7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73" y="18"/>
                      <a:pt x="178" y="33"/>
                      <a:pt x="171" y="46"/>
                    </a:cubicBezTo>
                    <a:lnTo>
                      <a:pt x="60" y="2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4" name="Google Shape;614;p56"/>
            <p:cNvGrpSpPr/>
            <p:nvPr/>
          </p:nvGrpSpPr>
          <p:grpSpPr>
            <a:xfrm rot="-7080816">
              <a:off x="1521609" y="4413049"/>
              <a:ext cx="1267036" cy="972041"/>
              <a:chOff x="6729413" y="2840263"/>
              <a:chExt cx="742950" cy="569913"/>
            </a:xfrm>
          </p:grpSpPr>
          <p:sp>
            <p:nvSpPr>
              <p:cNvPr id="615" name="Google Shape;615;p56"/>
              <p:cNvSpPr/>
              <p:nvPr/>
            </p:nvSpPr>
            <p:spPr>
              <a:xfrm>
                <a:off x="7326313" y="2840263"/>
                <a:ext cx="14605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56" h="47" extrusionOk="0">
                    <a:moveTo>
                      <a:pt x="41" y="2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0"/>
                      <a:pt x="27" y="38"/>
                      <a:pt x="28" y="37"/>
                    </a:cubicBezTo>
                    <a:lnTo>
                      <a:pt x="41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56"/>
              <p:cNvSpPr/>
              <p:nvPr/>
            </p:nvSpPr>
            <p:spPr>
              <a:xfrm>
                <a:off x="7423150" y="2840263"/>
                <a:ext cx="4921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0" y="13"/>
                    </a:moveTo>
                    <a:lnTo>
                      <a:pt x="16" y="21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56"/>
              <p:cNvSpPr/>
              <p:nvPr/>
            </p:nvSpPr>
            <p:spPr>
              <a:xfrm>
                <a:off x="6835775" y="2892650"/>
                <a:ext cx="525463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199" y="1"/>
                      <a:pt x="201" y="3"/>
                    </a:cubicBezTo>
                    <a:cubicBezTo>
                      <a:pt x="202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56"/>
              <p:cNvSpPr/>
              <p:nvPr/>
            </p:nvSpPr>
            <p:spPr>
              <a:xfrm>
                <a:off x="6861175" y="2929163"/>
                <a:ext cx="528638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200" y="1"/>
                      <a:pt x="201" y="3"/>
                    </a:cubicBezTo>
                    <a:cubicBezTo>
                      <a:pt x="203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56"/>
              <p:cNvSpPr/>
              <p:nvPr/>
            </p:nvSpPr>
            <p:spPr>
              <a:xfrm>
                <a:off x="6845300" y="2910113"/>
                <a:ext cx="531813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56" extrusionOk="0">
                    <a:moveTo>
                      <a:pt x="7" y="156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6" y="0"/>
                      <a:pt x="200" y="0"/>
                      <a:pt x="202" y="3"/>
                    </a:cubicBezTo>
                    <a:cubicBezTo>
                      <a:pt x="204" y="5"/>
                      <a:pt x="203" y="9"/>
                      <a:pt x="201" y="11"/>
                    </a:cubicBezTo>
                    <a:lnTo>
                      <a:pt x="7" y="1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56"/>
              <p:cNvSpPr/>
              <p:nvPr/>
            </p:nvSpPr>
            <p:spPr>
              <a:xfrm>
                <a:off x="6781800" y="3303813"/>
                <a:ext cx="920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13" y="52"/>
                    </a:moveTo>
                    <a:lnTo>
                      <a:pt x="0" y="34"/>
                    </a:lnTo>
                    <a:lnTo>
                      <a:pt x="47" y="0"/>
                    </a:lnTo>
                    <a:lnTo>
                      <a:pt x="58" y="18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56"/>
              <p:cNvSpPr/>
              <p:nvPr/>
            </p:nvSpPr>
            <p:spPr>
              <a:xfrm>
                <a:off x="6729413" y="3332388"/>
                <a:ext cx="7302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28" h="30" extrusionOk="0">
                    <a:moveTo>
                      <a:pt x="13" y="28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6" y="30"/>
                      <a:pt x="14" y="29"/>
                      <a:pt x="13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56"/>
              <p:cNvSpPr/>
              <p:nvPr/>
            </p:nvSpPr>
            <p:spPr>
              <a:xfrm>
                <a:off x="6767513" y="321015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C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56"/>
              <p:cNvSpPr/>
              <p:nvPr/>
            </p:nvSpPr>
            <p:spPr>
              <a:xfrm>
                <a:off x="6762750" y="3276825"/>
                <a:ext cx="1111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25" y="69"/>
                    </a:moveTo>
                    <a:lnTo>
                      <a:pt x="0" y="35"/>
                    </a:lnTo>
                    <a:lnTo>
                      <a:pt x="46" y="0"/>
                    </a:lnTo>
                    <a:lnTo>
                      <a:pt x="70" y="35"/>
                    </a:lnTo>
                    <a:lnTo>
                      <a:pt x="25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7"/>
          <p:cNvSpPr txBox="1">
            <a:spLocks noGrp="1"/>
          </p:cNvSpPr>
          <p:nvPr>
            <p:ph type="title" hasCustomPrompt="1"/>
          </p:nvPr>
        </p:nvSpPr>
        <p:spPr>
          <a:xfrm>
            <a:off x="4471675" y="1856225"/>
            <a:ext cx="37677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7" name="Google Shape;627;p57"/>
          <p:cNvSpPr txBox="1">
            <a:spLocks noGrp="1"/>
          </p:cNvSpPr>
          <p:nvPr>
            <p:ph type="subTitle" idx="1"/>
          </p:nvPr>
        </p:nvSpPr>
        <p:spPr>
          <a:xfrm>
            <a:off x="4471675" y="2716749"/>
            <a:ext cx="37677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8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631" name="Google Shape;631;p58"/>
          <p:cNvGrpSpPr/>
          <p:nvPr/>
        </p:nvGrpSpPr>
        <p:grpSpPr>
          <a:xfrm>
            <a:off x="4" y="-43463"/>
            <a:ext cx="9910739" cy="5232938"/>
            <a:chOff x="4" y="-33288"/>
            <a:chExt cx="9910739" cy="5232938"/>
          </a:xfrm>
        </p:grpSpPr>
        <p:grpSp>
          <p:nvGrpSpPr>
            <p:cNvPr id="632" name="Google Shape;632;p58"/>
            <p:cNvGrpSpPr/>
            <p:nvPr/>
          </p:nvGrpSpPr>
          <p:grpSpPr>
            <a:xfrm rot="8420947">
              <a:off x="8575230" y="3331850"/>
              <a:ext cx="363983" cy="216195"/>
              <a:chOff x="6191763" y="4215150"/>
              <a:chExt cx="261938" cy="155576"/>
            </a:xfrm>
          </p:grpSpPr>
          <p:sp>
            <p:nvSpPr>
              <p:cNvPr id="633" name="Google Shape;633;p58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58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5" name="Google Shape;635;p58"/>
            <p:cNvGrpSpPr/>
            <p:nvPr/>
          </p:nvGrpSpPr>
          <p:grpSpPr>
            <a:xfrm rot="5199451">
              <a:off x="93024" y="-61784"/>
              <a:ext cx="1077290" cy="1202565"/>
              <a:chOff x="3378650" y="4173525"/>
              <a:chExt cx="573088" cy="639763"/>
            </a:xfrm>
          </p:grpSpPr>
          <p:sp>
            <p:nvSpPr>
              <p:cNvPr id="636" name="Google Shape;636;p58"/>
              <p:cNvSpPr/>
              <p:nvPr/>
            </p:nvSpPr>
            <p:spPr>
              <a:xfrm>
                <a:off x="3378650" y="4173525"/>
                <a:ext cx="27622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2" y="0"/>
                      <a:pt x="21" y="1"/>
                      <a:pt x="25" y="7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18"/>
                      <a:pt x="1" y="10"/>
                      <a:pt x="6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58"/>
              <p:cNvSpPr/>
              <p:nvPr/>
            </p:nvSpPr>
            <p:spPr>
              <a:xfrm>
                <a:off x="3543750" y="4370375"/>
                <a:ext cx="8731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34" y="0"/>
                    </a:moveTo>
                    <a:lnTo>
                      <a:pt x="0" y="30"/>
                    </a:lnTo>
                    <a:lnTo>
                      <a:pt x="21" y="55"/>
                    </a:lnTo>
                    <a:lnTo>
                      <a:pt x="55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58"/>
              <p:cNvSpPr/>
              <p:nvPr/>
            </p:nvSpPr>
            <p:spPr>
              <a:xfrm>
                <a:off x="3618363" y="44545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58"/>
              <p:cNvSpPr/>
              <p:nvPr/>
            </p:nvSpPr>
            <p:spPr>
              <a:xfrm>
                <a:off x="3618363" y="44545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58"/>
              <p:cNvSpPr/>
              <p:nvPr/>
            </p:nvSpPr>
            <p:spPr>
              <a:xfrm>
                <a:off x="3573913" y="4433875"/>
                <a:ext cx="3778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14" y="123"/>
                    </a:moveTo>
                    <a:cubicBezTo>
                      <a:pt x="142" y="100"/>
                      <a:pt x="145" y="59"/>
                      <a:pt x="122" y="31"/>
                    </a:cubicBezTo>
                    <a:cubicBezTo>
                      <a:pt x="99" y="4"/>
                      <a:pt x="58" y="0"/>
                      <a:pt x="31" y="23"/>
                    </a:cubicBezTo>
                    <a:cubicBezTo>
                      <a:pt x="3" y="46"/>
                      <a:pt x="0" y="87"/>
                      <a:pt x="23" y="115"/>
                    </a:cubicBezTo>
                    <a:cubicBezTo>
                      <a:pt x="46" y="142"/>
                      <a:pt x="87" y="146"/>
                      <a:pt x="114" y="123"/>
                    </a:cubicBezTo>
                    <a:moveTo>
                      <a:pt x="36" y="30"/>
                    </a:moveTo>
                    <a:cubicBezTo>
                      <a:pt x="60" y="10"/>
                      <a:pt x="96" y="13"/>
                      <a:pt x="115" y="37"/>
                    </a:cubicBezTo>
                    <a:cubicBezTo>
                      <a:pt x="135" y="60"/>
                      <a:pt x="132" y="96"/>
                      <a:pt x="109" y="116"/>
                    </a:cubicBezTo>
                    <a:cubicBezTo>
                      <a:pt x="85" y="136"/>
                      <a:pt x="49" y="133"/>
                      <a:pt x="30" y="109"/>
                    </a:cubicBezTo>
                    <a:cubicBezTo>
                      <a:pt x="10" y="85"/>
                      <a:pt x="13" y="50"/>
                      <a:pt x="36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58"/>
              <p:cNvSpPr/>
              <p:nvPr/>
            </p:nvSpPr>
            <p:spPr>
              <a:xfrm>
                <a:off x="3615188" y="4478325"/>
                <a:ext cx="2952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44" y="0"/>
                      <a:pt x="31" y="4"/>
                      <a:pt x="20" y="13"/>
                    </a:cubicBezTo>
                    <a:cubicBezTo>
                      <a:pt x="7" y="24"/>
                      <a:pt x="0" y="40"/>
                      <a:pt x="0" y="56"/>
                    </a:cubicBezTo>
                    <a:cubicBezTo>
                      <a:pt x="0" y="69"/>
                      <a:pt x="5" y="82"/>
                      <a:pt x="14" y="92"/>
                    </a:cubicBezTo>
                    <a:cubicBezTo>
                      <a:pt x="25" y="105"/>
                      <a:pt x="41" y="112"/>
                      <a:pt x="57" y="112"/>
                    </a:cubicBezTo>
                    <a:cubicBezTo>
                      <a:pt x="69" y="112"/>
                      <a:pt x="82" y="108"/>
                      <a:pt x="93" y="99"/>
                    </a:cubicBezTo>
                    <a:cubicBezTo>
                      <a:pt x="106" y="88"/>
                      <a:pt x="113" y="72"/>
                      <a:pt x="113" y="56"/>
                    </a:cubicBezTo>
                    <a:cubicBezTo>
                      <a:pt x="113" y="43"/>
                      <a:pt x="108" y="30"/>
                      <a:pt x="99" y="20"/>
                    </a:cubicBezTo>
                    <a:cubicBezTo>
                      <a:pt x="88" y="7"/>
                      <a:pt x="72" y="0"/>
                      <a:pt x="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2" name="Google Shape;642;p58"/>
            <p:cNvGrpSpPr/>
            <p:nvPr/>
          </p:nvGrpSpPr>
          <p:grpSpPr>
            <a:xfrm rot="-1767078">
              <a:off x="8223622" y="4299891"/>
              <a:ext cx="698504" cy="778325"/>
              <a:chOff x="5431538" y="3074425"/>
              <a:chExt cx="485775" cy="541338"/>
            </a:xfrm>
          </p:grpSpPr>
          <p:sp>
            <p:nvSpPr>
              <p:cNvPr id="643" name="Google Shape;643;p58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58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58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58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58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58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58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0" name="Google Shape;650;p58"/>
            <p:cNvSpPr/>
            <p:nvPr/>
          </p:nvSpPr>
          <p:spPr>
            <a:xfrm>
              <a:off x="7879699" y="4750425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1" name="Google Shape;651;p58"/>
            <p:cNvGrpSpPr/>
            <p:nvPr/>
          </p:nvGrpSpPr>
          <p:grpSpPr>
            <a:xfrm>
              <a:off x="1084775" y="165925"/>
              <a:ext cx="724435" cy="513308"/>
              <a:chOff x="6180688" y="2320538"/>
              <a:chExt cx="1149350" cy="814387"/>
            </a:xfrm>
          </p:grpSpPr>
          <p:sp>
            <p:nvSpPr>
              <p:cNvPr id="652" name="Google Shape;652;p58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58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58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58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58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58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58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9" name="Google Shape;659;p58"/>
            <p:cNvSpPr/>
            <p:nvPr/>
          </p:nvSpPr>
          <p:spPr>
            <a:xfrm rot="-4931827">
              <a:off x="214374" y="1163875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0" name="Google Shape;660;p58"/>
            <p:cNvGrpSpPr/>
            <p:nvPr/>
          </p:nvGrpSpPr>
          <p:grpSpPr>
            <a:xfrm rot="-8100000">
              <a:off x="8623524" y="3596447"/>
              <a:ext cx="1144411" cy="877953"/>
              <a:chOff x="6729413" y="2840263"/>
              <a:chExt cx="742950" cy="569913"/>
            </a:xfrm>
          </p:grpSpPr>
          <p:sp>
            <p:nvSpPr>
              <p:cNvPr id="661" name="Google Shape;661;p58"/>
              <p:cNvSpPr/>
              <p:nvPr/>
            </p:nvSpPr>
            <p:spPr>
              <a:xfrm>
                <a:off x="7326313" y="2840263"/>
                <a:ext cx="14605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56" h="47" extrusionOk="0">
                    <a:moveTo>
                      <a:pt x="41" y="2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0"/>
                      <a:pt x="27" y="38"/>
                      <a:pt x="28" y="37"/>
                    </a:cubicBezTo>
                    <a:lnTo>
                      <a:pt x="41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58"/>
              <p:cNvSpPr/>
              <p:nvPr/>
            </p:nvSpPr>
            <p:spPr>
              <a:xfrm>
                <a:off x="7423150" y="2840263"/>
                <a:ext cx="4921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0" y="13"/>
                    </a:moveTo>
                    <a:lnTo>
                      <a:pt x="16" y="21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58"/>
              <p:cNvSpPr/>
              <p:nvPr/>
            </p:nvSpPr>
            <p:spPr>
              <a:xfrm>
                <a:off x="6835775" y="2892650"/>
                <a:ext cx="525463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199" y="1"/>
                      <a:pt x="201" y="3"/>
                    </a:cubicBezTo>
                    <a:cubicBezTo>
                      <a:pt x="202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58"/>
              <p:cNvSpPr/>
              <p:nvPr/>
            </p:nvSpPr>
            <p:spPr>
              <a:xfrm>
                <a:off x="6861175" y="2929163"/>
                <a:ext cx="528638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200" y="1"/>
                      <a:pt x="201" y="3"/>
                    </a:cubicBezTo>
                    <a:cubicBezTo>
                      <a:pt x="203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58"/>
              <p:cNvSpPr/>
              <p:nvPr/>
            </p:nvSpPr>
            <p:spPr>
              <a:xfrm>
                <a:off x="6845300" y="2910113"/>
                <a:ext cx="531813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56" extrusionOk="0">
                    <a:moveTo>
                      <a:pt x="7" y="156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6" y="0"/>
                      <a:pt x="200" y="0"/>
                      <a:pt x="202" y="3"/>
                    </a:cubicBezTo>
                    <a:cubicBezTo>
                      <a:pt x="204" y="5"/>
                      <a:pt x="203" y="9"/>
                      <a:pt x="201" y="11"/>
                    </a:cubicBezTo>
                    <a:lnTo>
                      <a:pt x="7" y="1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58"/>
              <p:cNvSpPr/>
              <p:nvPr/>
            </p:nvSpPr>
            <p:spPr>
              <a:xfrm>
                <a:off x="6781800" y="3303813"/>
                <a:ext cx="920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13" y="52"/>
                    </a:moveTo>
                    <a:lnTo>
                      <a:pt x="0" y="34"/>
                    </a:lnTo>
                    <a:lnTo>
                      <a:pt x="47" y="0"/>
                    </a:lnTo>
                    <a:lnTo>
                      <a:pt x="58" y="18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58"/>
              <p:cNvSpPr/>
              <p:nvPr/>
            </p:nvSpPr>
            <p:spPr>
              <a:xfrm>
                <a:off x="6729413" y="3332388"/>
                <a:ext cx="7302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28" h="30" extrusionOk="0">
                    <a:moveTo>
                      <a:pt x="13" y="28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6" y="30"/>
                      <a:pt x="14" y="29"/>
                      <a:pt x="13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58"/>
              <p:cNvSpPr/>
              <p:nvPr/>
            </p:nvSpPr>
            <p:spPr>
              <a:xfrm>
                <a:off x="6767513" y="321015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C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58"/>
              <p:cNvSpPr/>
              <p:nvPr/>
            </p:nvSpPr>
            <p:spPr>
              <a:xfrm>
                <a:off x="6762750" y="3276825"/>
                <a:ext cx="1111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25" y="69"/>
                    </a:moveTo>
                    <a:lnTo>
                      <a:pt x="0" y="35"/>
                    </a:lnTo>
                    <a:lnTo>
                      <a:pt x="46" y="0"/>
                    </a:lnTo>
                    <a:lnTo>
                      <a:pt x="70" y="35"/>
                    </a:lnTo>
                    <a:lnTo>
                      <a:pt x="25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9"/>
          <p:cNvSpPr txBox="1">
            <a:spLocks noGrp="1"/>
          </p:cNvSpPr>
          <p:nvPr>
            <p:ph type="title"/>
          </p:nvPr>
        </p:nvSpPr>
        <p:spPr>
          <a:xfrm>
            <a:off x="713267" y="539500"/>
            <a:ext cx="3750000" cy="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59"/>
          <p:cNvSpPr txBox="1">
            <a:spLocks noGrp="1"/>
          </p:cNvSpPr>
          <p:nvPr>
            <p:ph type="subTitle" idx="1"/>
          </p:nvPr>
        </p:nvSpPr>
        <p:spPr>
          <a:xfrm>
            <a:off x="713225" y="1508200"/>
            <a:ext cx="37500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59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5" name="Google Shape;675;p59"/>
          <p:cNvSpPr/>
          <p:nvPr/>
        </p:nvSpPr>
        <p:spPr>
          <a:xfrm rot="2700000">
            <a:off x="8725473" y="575475"/>
            <a:ext cx="197729" cy="449225"/>
          </a:xfrm>
          <a:custGeom>
            <a:avLst/>
            <a:gdLst/>
            <a:ahLst/>
            <a:cxnLst/>
            <a:rect l="l" t="t" r="r" b="b"/>
            <a:pathLst>
              <a:path w="71" h="161" extrusionOk="0">
                <a:moveTo>
                  <a:pt x="18" y="74"/>
                </a:moveTo>
                <a:cubicBezTo>
                  <a:pt x="33" y="13"/>
                  <a:pt x="33" y="13"/>
                  <a:pt x="33" y="13"/>
                </a:cubicBezTo>
                <a:cubicBezTo>
                  <a:pt x="35" y="5"/>
                  <a:pt x="41" y="0"/>
                  <a:pt x="49" y="1"/>
                </a:cubicBezTo>
                <a:cubicBezTo>
                  <a:pt x="53" y="1"/>
                  <a:pt x="56" y="2"/>
                  <a:pt x="60" y="3"/>
                </a:cubicBezTo>
                <a:cubicBezTo>
                  <a:pt x="65" y="4"/>
                  <a:pt x="69" y="8"/>
                  <a:pt x="70" y="13"/>
                </a:cubicBezTo>
                <a:cubicBezTo>
                  <a:pt x="71" y="16"/>
                  <a:pt x="71" y="19"/>
                  <a:pt x="70" y="22"/>
                </a:cubicBezTo>
                <a:cubicBezTo>
                  <a:pt x="62" y="54"/>
                  <a:pt x="54" y="87"/>
                  <a:pt x="45" y="120"/>
                </a:cubicBezTo>
                <a:cubicBezTo>
                  <a:pt x="45" y="121"/>
                  <a:pt x="45" y="122"/>
                  <a:pt x="44" y="124"/>
                </a:cubicBezTo>
                <a:cubicBezTo>
                  <a:pt x="41" y="129"/>
                  <a:pt x="36" y="133"/>
                  <a:pt x="30" y="132"/>
                </a:cubicBezTo>
                <a:cubicBezTo>
                  <a:pt x="23" y="132"/>
                  <a:pt x="18" y="128"/>
                  <a:pt x="16" y="121"/>
                </a:cubicBezTo>
                <a:cubicBezTo>
                  <a:pt x="16" y="119"/>
                  <a:pt x="16" y="115"/>
                  <a:pt x="16" y="113"/>
                </a:cubicBezTo>
                <a:cubicBezTo>
                  <a:pt x="19" y="103"/>
                  <a:pt x="21" y="93"/>
                  <a:pt x="24" y="84"/>
                </a:cubicBezTo>
                <a:cubicBezTo>
                  <a:pt x="25" y="80"/>
                  <a:pt x="26" y="76"/>
                  <a:pt x="27" y="72"/>
                </a:cubicBezTo>
                <a:cubicBezTo>
                  <a:pt x="28" y="69"/>
                  <a:pt x="31" y="71"/>
                  <a:pt x="31" y="73"/>
                </a:cubicBezTo>
                <a:cubicBezTo>
                  <a:pt x="31" y="73"/>
                  <a:pt x="31" y="74"/>
                  <a:pt x="31" y="74"/>
                </a:cubicBezTo>
                <a:cubicBezTo>
                  <a:pt x="27" y="88"/>
                  <a:pt x="24" y="101"/>
                  <a:pt x="21" y="114"/>
                </a:cubicBezTo>
                <a:cubicBezTo>
                  <a:pt x="19" y="120"/>
                  <a:pt x="22" y="125"/>
                  <a:pt x="26" y="127"/>
                </a:cubicBezTo>
                <a:cubicBezTo>
                  <a:pt x="32" y="129"/>
                  <a:pt x="37" y="127"/>
                  <a:pt x="40" y="122"/>
                </a:cubicBezTo>
                <a:cubicBezTo>
                  <a:pt x="40" y="121"/>
                  <a:pt x="41" y="119"/>
                  <a:pt x="41" y="118"/>
                </a:cubicBezTo>
                <a:cubicBezTo>
                  <a:pt x="49" y="86"/>
                  <a:pt x="57" y="54"/>
                  <a:pt x="65" y="22"/>
                </a:cubicBezTo>
                <a:cubicBezTo>
                  <a:pt x="66" y="21"/>
                  <a:pt x="66" y="20"/>
                  <a:pt x="66" y="20"/>
                </a:cubicBezTo>
                <a:cubicBezTo>
                  <a:pt x="67" y="15"/>
                  <a:pt x="65" y="10"/>
                  <a:pt x="61" y="8"/>
                </a:cubicBezTo>
                <a:cubicBezTo>
                  <a:pt x="56" y="6"/>
                  <a:pt x="52" y="5"/>
                  <a:pt x="47" y="5"/>
                </a:cubicBezTo>
                <a:cubicBezTo>
                  <a:pt x="42" y="6"/>
                  <a:pt x="39" y="9"/>
                  <a:pt x="38" y="14"/>
                </a:cubicBezTo>
                <a:cubicBezTo>
                  <a:pt x="27" y="54"/>
                  <a:pt x="17" y="95"/>
                  <a:pt x="7" y="136"/>
                </a:cubicBezTo>
                <a:cubicBezTo>
                  <a:pt x="5" y="142"/>
                  <a:pt x="8" y="147"/>
                  <a:pt x="13" y="151"/>
                </a:cubicBezTo>
                <a:cubicBezTo>
                  <a:pt x="16" y="154"/>
                  <a:pt x="20" y="154"/>
                  <a:pt x="24" y="155"/>
                </a:cubicBezTo>
                <a:cubicBezTo>
                  <a:pt x="33" y="157"/>
                  <a:pt x="41" y="152"/>
                  <a:pt x="43" y="143"/>
                </a:cubicBezTo>
                <a:cubicBezTo>
                  <a:pt x="49" y="120"/>
                  <a:pt x="55" y="97"/>
                  <a:pt x="61" y="74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1"/>
                  <a:pt x="65" y="72"/>
                  <a:pt x="65" y="75"/>
                </a:cubicBezTo>
                <a:cubicBezTo>
                  <a:pt x="59" y="98"/>
                  <a:pt x="53" y="122"/>
                  <a:pt x="47" y="145"/>
                </a:cubicBezTo>
                <a:cubicBezTo>
                  <a:pt x="45" y="153"/>
                  <a:pt x="39" y="159"/>
                  <a:pt x="31" y="160"/>
                </a:cubicBezTo>
                <a:cubicBezTo>
                  <a:pt x="25" y="161"/>
                  <a:pt x="19" y="159"/>
                  <a:pt x="13" y="156"/>
                </a:cubicBezTo>
                <a:cubicBezTo>
                  <a:pt x="6" y="153"/>
                  <a:pt x="0" y="144"/>
                  <a:pt x="3" y="134"/>
                </a:cubicBezTo>
                <a:cubicBezTo>
                  <a:pt x="8" y="114"/>
                  <a:pt x="13" y="94"/>
                  <a:pt x="18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60"/>
          <p:cNvSpPr txBox="1">
            <a:spLocks noGrp="1"/>
          </p:cNvSpPr>
          <p:nvPr>
            <p:ph type="title"/>
          </p:nvPr>
        </p:nvSpPr>
        <p:spPr>
          <a:xfrm>
            <a:off x="713225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60"/>
          <p:cNvSpPr txBox="1">
            <a:spLocks noGrp="1"/>
          </p:cNvSpPr>
          <p:nvPr>
            <p:ph type="subTitle" idx="1"/>
          </p:nvPr>
        </p:nvSpPr>
        <p:spPr>
          <a:xfrm>
            <a:off x="713225" y="1063688"/>
            <a:ext cx="76248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61"/>
          <p:cNvSpPr txBox="1">
            <a:spLocks noGrp="1"/>
          </p:cNvSpPr>
          <p:nvPr>
            <p:ph type="title"/>
          </p:nvPr>
        </p:nvSpPr>
        <p:spPr>
          <a:xfrm>
            <a:off x="713225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61"/>
          <p:cNvSpPr txBox="1">
            <a:spLocks noGrp="1"/>
          </p:cNvSpPr>
          <p:nvPr>
            <p:ph type="subTitle" idx="1"/>
          </p:nvPr>
        </p:nvSpPr>
        <p:spPr>
          <a:xfrm>
            <a:off x="819044" y="1076225"/>
            <a:ext cx="3753000" cy="3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684" name="Google Shape;684;p61"/>
          <p:cNvSpPr txBox="1">
            <a:spLocks noGrp="1"/>
          </p:cNvSpPr>
          <p:nvPr>
            <p:ph type="subTitle" idx="2"/>
          </p:nvPr>
        </p:nvSpPr>
        <p:spPr>
          <a:xfrm>
            <a:off x="4571956" y="1076225"/>
            <a:ext cx="3753000" cy="3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685" name="Google Shape;685;p61"/>
          <p:cNvGrpSpPr/>
          <p:nvPr/>
        </p:nvGrpSpPr>
        <p:grpSpPr>
          <a:xfrm>
            <a:off x="-570372" y="-394759"/>
            <a:ext cx="10608671" cy="5921862"/>
            <a:chOff x="-570372" y="-394759"/>
            <a:chExt cx="10608671" cy="5921862"/>
          </a:xfrm>
        </p:grpSpPr>
        <p:grpSp>
          <p:nvGrpSpPr>
            <p:cNvPr id="686" name="Google Shape;686;p61"/>
            <p:cNvGrpSpPr/>
            <p:nvPr/>
          </p:nvGrpSpPr>
          <p:grpSpPr>
            <a:xfrm rot="-3054153">
              <a:off x="-467939" y="4292567"/>
              <a:ext cx="1313419" cy="889075"/>
              <a:chOff x="6120623" y="1600755"/>
              <a:chExt cx="1889363" cy="1278941"/>
            </a:xfrm>
          </p:grpSpPr>
          <p:sp>
            <p:nvSpPr>
              <p:cNvPr id="687" name="Google Shape;687;p61"/>
              <p:cNvSpPr/>
              <p:nvPr/>
            </p:nvSpPr>
            <p:spPr>
              <a:xfrm>
                <a:off x="6428776" y="2005239"/>
                <a:ext cx="1022683" cy="647174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05" extrusionOk="0">
                    <a:moveTo>
                      <a:pt x="324" y="121"/>
                    </a:moveTo>
                    <a:cubicBezTo>
                      <a:pt x="263" y="116"/>
                      <a:pt x="202" y="112"/>
                      <a:pt x="140" y="107"/>
                    </a:cubicBezTo>
                    <a:cubicBezTo>
                      <a:pt x="102" y="72"/>
                      <a:pt x="64" y="36"/>
                      <a:pt x="26" y="0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1" y="64"/>
                      <a:pt x="1" y="65"/>
                    </a:cubicBezTo>
                    <a:cubicBezTo>
                      <a:pt x="0" y="70"/>
                      <a:pt x="1" y="76"/>
                      <a:pt x="3" y="81"/>
                    </a:cubicBezTo>
                    <a:cubicBezTo>
                      <a:pt x="13" y="105"/>
                      <a:pt x="39" y="124"/>
                      <a:pt x="60" y="138"/>
                    </a:cubicBezTo>
                    <a:cubicBezTo>
                      <a:pt x="104" y="166"/>
                      <a:pt x="154" y="187"/>
                      <a:pt x="205" y="197"/>
                    </a:cubicBezTo>
                    <a:cubicBezTo>
                      <a:pt x="229" y="201"/>
                      <a:pt x="257" y="205"/>
                      <a:pt x="280" y="197"/>
                    </a:cubicBezTo>
                    <a:cubicBezTo>
                      <a:pt x="286" y="195"/>
                      <a:pt x="291" y="192"/>
                      <a:pt x="295" y="188"/>
                    </a:cubicBezTo>
                    <a:cubicBezTo>
                      <a:pt x="295" y="187"/>
                      <a:pt x="297" y="185"/>
                      <a:pt x="297" y="185"/>
                    </a:cubicBezTo>
                    <a:cubicBezTo>
                      <a:pt x="298" y="183"/>
                      <a:pt x="298" y="183"/>
                      <a:pt x="298" y="183"/>
                    </a:cubicBezTo>
                    <a:cubicBezTo>
                      <a:pt x="324" y="121"/>
                      <a:pt x="324" y="121"/>
                      <a:pt x="324" y="1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61"/>
              <p:cNvSpPr/>
              <p:nvPr/>
            </p:nvSpPr>
            <p:spPr>
              <a:xfrm>
                <a:off x="6394109" y="2197850"/>
                <a:ext cx="974533" cy="55472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76" extrusionOk="0">
                    <a:moveTo>
                      <a:pt x="308" y="124"/>
                    </a:moveTo>
                    <a:cubicBezTo>
                      <a:pt x="297" y="141"/>
                      <a:pt x="265" y="141"/>
                      <a:pt x="246" y="140"/>
                    </a:cubicBezTo>
                    <a:cubicBezTo>
                      <a:pt x="195" y="136"/>
                      <a:pt x="146" y="118"/>
                      <a:pt x="101" y="94"/>
                    </a:cubicBezTo>
                    <a:cubicBezTo>
                      <a:pt x="73" y="80"/>
                      <a:pt x="46" y="62"/>
                      <a:pt x="26" y="38"/>
                    </a:cubicBezTo>
                    <a:cubicBezTo>
                      <a:pt x="17" y="28"/>
                      <a:pt x="8" y="14"/>
                      <a:pt x="13" y="0"/>
                    </a:cubicBezTo>
                    <a:cubicBezTo>
                      <a:pt x="12" y="2"/>
                      <a:pt x="1" y="32"/>
                      <a:pt x="1" y="34"/>
                    </a:cubicBezTo>
                    <a:cubicBezTo>
                      <a:pt x="0" y="38"/>
                      <a:pt x="0" y="42"/>
                      <a:pt x="1" y="46"/>
                    </a:cubicBezTo>
                    <a:cubicBezTo>
                      <a:pt x="8" y="71"/>
                      <a:pt x="37" y="94"/>
                      <a:pt x="59" y="108"/>
                    </a:cubicBezTo>
                    <a:cubicBezTo>
                      <a:pt x="100" y="135"/>
                      <a:pt x="146" y="154"/>
                      <a:pt x="194" y="165"/>
                    </a:cubicBezTo>
                    <a:cubicBezTo>
                      <a:pt x="221" y="171"/>
                      <a:pt x="260" y="176"/>
                      <a:pt x="285" y="163"/>
                    </a:cubicBezTo>
                    <a:cubicBezTo>
                      <a:pt x="288" y="161"/>
                      <a:pt x="292" y="158"/>
                      <a:pt x="294" y="155"/>
                    </a:cubicBezTo>
                    <a:cubicBezTo>
                      <a:pt x="296" y="154"/>
                      <a:pt x="307" y="124"/>
                      <a:pt x="309" y="122"/>
                    </a:cubicBezTo>
                    <a:lnTo>
                      <a:pt x="308" y="1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61"/>
              <p:cNvSpPr/>
              <p:nvPr/>
            </p:nvSpPr>
            <p:spPr>
              <a:xfrm>
                <a:off x="6871746" y="2298008"/>
                <a:ext cx="1138240" cy="130976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1" extrusionOk="0">
                    <a:moveTo>
                      <a:pt x="361" y="29"/>
                    </a:moveTo>
                    <a:cubicBezTo>
                      <a:pt x="355" y="41"/>
                      <a:pt x="355" y="41"/>
                      <a:pt x="355" y="41"/>
                    </a:cubicBezTo>
                    <a:cubicBezTo>
                      <a:pt x="249" y="33"/>
                      <a:pt x="105" y="22"/>
                      <a:pt x="0" y="1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61" y="29"/>
                      <a:pt x="361" y="29"/>
                      <a:pt x="361" y="2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1"/>
              <p:cNvSpPr/>
              <p:nvPr/>
            </p:nvSpPr>
            <p:spPr>
              <a:xfrm>
                <a:off x="6136031" y="1600755"/>
                <a:ext cx="1873954" cy="78970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410" extrusionOk="0">
                    <a:moveTo>
                      <a:pt x="973" y="410"/>
                    </a:moveTo>
                    <a:lnTo>
                      <a:pt x="391" y="362"/>
                    </a:lnTo>
                    <a:lnTo>
                      <a:pt x="0" y="0"/>
                    </a:lnTo>
                    <a:lnTo>
                      <a:pt x="555" y="72"/>
                    </a:lnTo>
                    <a:lnTo>
                      <a:pt x="973" y="41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1"/>
              <p:cNvSpPr/>
              <p:nvPr/>
            </p:nvSpPr>
            <p:spPr>
              <a:xfrm>
                <a:off x="6136031" y="1600755"/>
                <a:ext cx="1873954" cy="78970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410" extrusionOk="0">
                    <a:moveTo>
                      <a:pt x="973" y="410"/>
                    </a:moveTo>
                    <a:lnTo>
                      <a:pt x="391" y="362"/>
                    </a:lnTo>
                    <a:lnTo>
                      <a:pt x="0" y="0"/>
                    </a:lnTo>
                    <a:lnTo>
                      <a:pt x="555" y="72"/>
                    </a:lnTo>
                    <a:lnTo>
                      <a:pt x="973" y="4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1"/>
              <p:cNvSpPr/>
              <p:nvPr/>
            </p:nvSpPr>
            <p:spPr>
              <a:xfrm>
                <a:off x="6120623" y="1600755"/>
                <a:ext cx="768457" cy="74155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35" extrusionOk="0">
                    <a:moveTo>
                      <a:pt x="244" y="221"/>
                    </a:moveTo>
                    <a:cubicBezTo>
                      <a:pt x="238" y="235"/>
                      <a:pt x="238" y="235"/>
                      <a:pt x="238" y="235"/>
                    </a:cubicBezTo>
                    <a:cubicBezTo>
                      <a:pt x="171" y="172"/>
                      <a:pt x="69" y="77"/>
                      <a:pt x="0" y="13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244" y="2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1"/>
              <p:cNvSpPr/>
              <p:nvPr/>
            </p:nvSpPr>
            <p:spPr>
              <a:xfrm>
                <a:off x="6492332" y="2005239"/>
                <a:ext cx="959125" cy="64717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05" extrusionOk="0">
                    <a:moveTo>
                      <a:pt x="175" y="163"/>
                    </a:moveTo>
                    <a:cubicBezTo>
                      <a:pt x="166" y="167"/>
                      <a:pt x="156" y="166"/>
                      <a:pt x="147" y="166"/>
                    </a:cubicBezTo>
                    <a:cubicBezTo>
                      <a:pt x="126" y="165"/>
                      <a:pt x="105" y="164"/>
                      <a:pt x="84" y="163"/>
                    </a:cubicBezTo>
                    <a:cubicBezTo>
                      <a:pt x="116" y="178"/>
                      <a:pt x="150" y="190"/>
                      <a:pt x="185" y="197"/>
                    </a:cubicBezTo>
                    <a:cubicBezTo>
                      <a:pt x="209" y="201"/>
                      <a:pt x="237" y="205"/>
                      <a:pt x="260" y="197"/>
                    </a:cubicBezTo>
                    <a:cubicBezTo>
                      <a:pt x="266" y="195"/>
                      <a:pt x="271" y="192"/>
                      <a:pt x="275" y="188"/>
                    </a:cubicBezTo>
                    <a:cubicBezTo>
                      <a:pt x="275" y="187"/>
                      <a:pt x="277" y="185"/>
                      <a:pt x="277" y="185"/>
                    </a:cubicBezTo>
                    <a:cubicBezTo>
                      <a:pt x="278" y="183"/>
                      <a:pt x="278" y="183"/>
                      <a:pt x="278" y="183"/>
                    </a:cubicBezTo>
                    <a:cubicBezTo>
                      <a:pt x="304" y="121"/>
                      <a:pt x="304" y="121"/>
                      <a:pt x="304" y="121"/>
                    </a:cubicBezTo>
                    <a:cubicBezTo>
                      <a:pt x="304" y="121"/>
                      <a:pt x="304" y="121"/>
                      <a:pt x="304" y="121"/>
                    </a:cubicBezTo>
                    <a:cubicBezTo>
                      <a:pt x="243" y="116"/>
                      <a:pt x="182" y="112"/>
                      <a:pt x="120" y="107"/>
                    </a:cubicBezTo>
                    <a:cubicBezTo>
                      <a:pt x="82" y="72"/>
                      <a:pt x="44" y="36"/>
                      <a:pt x="6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30"/>
                      <a:pt x="19" y="42"/>
                      <a:pt x="24" y="49"/>
                    </a:cubicBezTo>
                    <a:cubicBezTo>
                      <a:pt x="34" y="62"/>
                      <a:pt x="46" y="74"/>
                      <a:pt x="60" y="84"/>
                    </a:cubicBezTo>
                    <a:cubicBezTo>
                      <a:pt x="86" y="103"/>
                      <a:pt x="118" y="116"/>
                      <a:pt x="151" y="120"/>
                    </a:cubicBezTo>
                    <a:cubicBezTo>
                      <a:pt x="159" y="121"/>
                      <a:pt x="167" y="121"/>
                      <a:pt x="175" y="124"/>
                    </a:cubicBezTo>
                    <a:cubicBezTo>
                      <a:pt x="182" y="127"/>
                      <a:pt x="189" y="133"/>
                      <a:pt x="190" y="141"/>
                    </a:cubicBezTo>
                    <a:cubicBezTo>
                      <a:pt x="191" y="151"/>
                      <a:pt x="184" y="159"/>
                      <a:pt x="175" y="163"/>
                    </a:cubicBezTo>
                    <a:close/>
                  </a:path>
                </a:pathLst>
              </a:custGeom>
              <a:solidFill>
                <a:srgbClr val="323B5C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1"/>
              <p:cNvSpPr/>
              <p:nvPr/>
            </p:nvSpPr>
            <p:spPr>
              <a:xfrm>
                <a:off x="6136031" y="1600755"/>
                <a:ext cx="1873954" cy="78970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250" extrusionOk="0">
                    <a:moveTo>
                      <a:pt x="0" y="0"/>
                    </a:moveTo>
                    <a:cubicBezTo>
                      <a:pt x="239" y="221"/>
                      <a:pt x="239" y="221"/>
                      <a:pt x="239" y="221"/>
                    </a:cubicBezTo>
                    <a:cubicBezTo>
                      <a:pt x="594" y="250"/>
                      <a:pt x="594" y="250"/>
                      <a:pt x="594" y="250"/>
                    </a:cubicBezTo>
                    <a:cubicBezTo>
                      <a:pt x="388" y="83"/>
                      <a:pt x="388" y="83"/>
                      <a:pt x="388" y="83"/>
                    </a:cubicBezTo>
                    <a:cubicBezTo>
                      <a:pt x="391" y="92"/>
                      <a:pt x="395" y="101"/>
                      <a:pt x="395" y="111"/>
                    </a:cubicBezTo>
                    <a:cubicBezTo>
                      <a:pt x="396" y="127"/>
                      <a:pt x="391" y="143"/>
                      <a:pt x="381" y="156"/>
                    </a:cubicBezTo>
                    <a:cubicBezTo>
                      <a:pt x="365" y="176"/>
                      <a:pt x="338" y="186"/>
                      <a:pt x="311" y="186"/>
                    </a:cubicBezTo>
                    <a:cubicBezTo>
                      <a:pt x="304" y="186"/>
                      <a:pt x="297" y="185"/>
                      <a:pt x="290" y="184"/>
                    </a:cubicBezTo>
                    <a:cubicBezTo>
                      <a:pt x="257" y="178"/>
                      <a:pt x="228" y="160"/>
                      <a:pt x="200" y="142"/>
                    </a:cubicBezTo>
                    <a:cubicBezTo>
                      <a:pt x="132" y="98"/>
                      <a:pt x="66" y="5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23B5C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61"/>
              <p:cNvSpPr/>
              <p:nvPr/>
            </p:nvSpPr>
            <p:spPr>
              <a:xfrm>
                <a:off x="7031599" y="1945530"/>
                <a:ext cx="533490" cy="934166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96" extrusionOk="0">
                    <a:moveTo>
                      <a:pt x="166" y="271"/>
                    </a:moveTo>
                    <a:cubicBezTo>
                      <a:pt x="167" y="266"/>
                      <a:pt x="166" y="261"/>
                      <a:pt x="164" y="257"/>
                    </a:cubicBezTo>
                    <a:cubicBezTo>
                      <a:pt x="162" y="252"/>
                      <a:pt x="158" y="248"/>
                      <a:pt x="154" y="247"/>
                    </a:cubicBezTo>
                    <a:cubicBezTo>
                      <a:pt x="169" y="130"/>
                      <a:pt x="169" y="130"/>
                      <a:pt x="169" y="130"/>
                    </a:cubicBezTo>
                    <a:cubicBezTo>
                      <a:pt x="169" y="128"/>
                      <a:pt x="169" y="127"/>
                      <a:pt x="167" y="126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3" y="0"/>
                      <a:pt x="2" y="2"/>
                    </a:cubicBezTo>
                    <a:cubicBezTo>
                      <a:pt x="0" y="3"/>
                      <a:pt x="1" y="6"/>
                      <a:pt x="2" y="7"/>
                    </a:cubicBezTo>
                    <a:cubicBezTo>
                      <a:pt x="161" y="131"/>
                      <a:pt x="161" y="131"/>
                      <a:pt x="161" y="131"/>
                    </a:cubicBezTo>
                    <a:cubicBezTo>
                      <a:pt x="146" y="247"/>
                      <a:pt x="146" y="247"/>
                      <a:pt x="146" y="247"/>
                    </a:cubicBezTo>
                    <a:cubicBezTo>
                      <a:pt x="137" y="249"/>
                      <a:pt x="128" y="260"/>
                      <a:pt x="128" y="272"/>
                    </a:cubicBezTo>
                    <a:cubicBezTo>
                      <a:pt x="129" y="277"/>
                      <a:pt x="130" y="282"/>
                      <a:pt x="133" y="287"/>
                    </a:cubicBezTo>
                    <a:cubicBezTo>
                      <a:pt x="139" y="295"/>
                      <a:pt x="152" y="296"/>
                      <a:pt x="159" y="288"/>
                    </a:cubicBezTo>
                    <a:cubicBezTo>
                      <a:pt x="163" y="283"/>
                      <a:pt x="166" y="277"/>
                      <a:pt x="166" y="2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61"/>
            <p:cNvGrpSpPr/>
            <p:nvPr/>
          </p:nvGrpSpPr>
          <p:grpSpPr>
            <a:xfrm>
              <a:off x="819055" y="4721931"/>
              <a:ext cx="511443" cy="753371"/>
              <a:chOff x="8940901" y="497675"/>
              <a:chExt cx="1147762" cy="1690688"/>
            </a:xfrm>
          </p:grpSpPr>
          <p:sp>
            <p:nvSpPr>
              <p:cNvPr id="697" name="Google Shape;697;p61"/>
              <p:cNvSpPr/>
              <p:nvPr/>
            </p:nvSpPr>
            <p:spPr>
              <a:xfrm>
                <a:off x="9815613" y="497675"/>
                <a:ext cx="27305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98" extrusionOk="0">
                    <a:moveTo>
                      <a:pt x="0" y="75"/>
                    </a:moveTo>
                    <a:cubicBezTo>
                      <a:pt x="12" y="52"/>
                      <a:pt x="26" y="23"/>
                      <a:pt x="40" y="0"/>
                    </a:cubicBezTo>
                    <a:cubicBezTo>
                      <a:pt x="90" y="20"/>
                      <a:pt x="59" y="67"/>
                      <a:pt x="42" y="9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61"/>
              <p:cNvSpPr/>
              <p:nvPr/>
            </p:nvSpPr>
            <p:spPr>
              <a:xfrm>
                <a:off x="9467951" y="667538"/>
                <a:ext cx="538163" cy="55403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82" extrusionOk="0">
                    <a:moveTo>
                      <a:pt x="0" y="102"/>
                    </a:moveTo>
                    <a:cubicBezTo>
                      <a:pt x="6" y="93"/>
                      <a:pt x="7" y="82"/>
                      <a:pt x="14" y="75"/>
                    </a:cubicBezTo>
                    <a:cubicBezTo>
                      <a:pt x="28" y="61"/>
                      <a:pt x="21" y="64"/>
                      <a:pt x="39" y="65"/>
                    </a:cubicBezTo>
                    <a:cubicBezTo>
                      <a:pt x="66" y="67"/>
                      <a:pt x="73" y="68"/>
                      <a:pt x="91" y="42"/>
                    </a:cubicBezTo>
                    <a:cubicBezTo>
                      <a:pt x="104" y="21"/>
                      <a:pt x="106" y="0"/>
                      <a:pt x="106" y="0"/>
                    </a:cubicBezTo>
                    <a:cubicBezTo>
                      <a:pt x="119" y="4"/>
                      <a:pt x="164" y="28"/>
                      <a:pt x="174" y="37"/>
                    </a:cubicBezTo>
                    <a:cubicBezTo>
                      <a:pt x="150" y="53"/>
                      <a:pt x="129" y="94"/>
                      <a:pt x="149" y="118"/>
                    </a:cubicBezTo>
                    <a:cubicBezTo>
                      <a:pt x="167" y="141"/>
                      <a:pt x="177" y="134"/>
                      <a:pt x="160" y="166"/>
                    </a:cubicBezTo>
                    <a:cubicBezTo>
                      <a:pt x="152" y="180"/>
                      <a:pt x="156" y="169"/>
                      <a:pt x="148" y="1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61"/>
              <p:cNvSpPr/>
              <p:nvPr/>
            </p:nvSpPr>
            <p:spPr>
              <a:xfrm>
                <a:off x="8940901" y="942175"/>
                <a:ext cx="1038225" cy="1246188"/>
              </a:xfrm>
              <a:custGeom>
                <a:avLst/>
                <a:gdLst/>
                <a:ahLst/>
                <a:cxnLst/>
                <a:rect l="l" t="t" r="r" b="b"/>
                <a:pathLst>
                  <a:path w="341" h="409" extrusionOk="0">
                    <a:moveTo>
                      <a:pt x="178" y="380"/>
                    </a:moveTo>
                    <a:cubicBezTo>
                      <a:pt x="168" y="399"/>
                      <a:pt x="152" y="409"/>
                      <a:pt x="133" y="399"/>
                    </a:cubicBezTo>
                    <a:cubicBezTo>
                      <a:pt x="19" y="337"/>
                      <a:pt x="19" y="337"/>
                      <a:pt x="19" y="337"/>
                    </a:cubicBezTo>
                    <a:cubicBezTo>
                      <a:pt x="0" y="327"/>
                      <a:pt x="0" y="308"/>
                      <a:pt x="10" y="28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55" y="0"/>
                      <a:pt x="173" y="8"/>
                      <a:pt x="192" y="18"/>
                    </a:cubicBezTo>
                    <a:cubicBezTo>
                      <a:pt x="306" y="80"/>
                      <a:pt x="306" y="80"/>
                      <a:pt x="306" y="80"/>
                    </a:cubicBezTo>
                    <a:cubicBezTo>
                      <a:pt x="325" y="90"/>
                      <a:pt x="341" y="101"/>
                      <a:pt x="331" y="120"/>
                    </a:cubicBezTo>
                    <a:lnTo>
                      <a:pt x="178" y="3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61"/>
              <p:cNvSpPr/>
              <p:nvPr/>
            </p:nvSpPr>
            <p:spPr>
              <a:xfrm>
                <a:off x="9059963" y="1121563"/>
                <a:ext cx="5413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67" extrusionOk="0">
                    <a:moveTo>
                      <a:pt x="60" y="250"/>
                    </a:moveTo>
                    <a:cubicBezTo>
                      <a:pt x="53" y="262"/>
                      <a:pt x="38" y="267"/>
                      <a:pt x="26" y="260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5" y="249"/>
                      <a:pt x="0" y="234"/>
                      <a:pt x="7" y="2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24" y="4"/>
                      <a:pt x="140" y="0"/>
                      <a:pt x="152" y="6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73" y="18"/>
                      <a:pt x="178" y="33"/>
                      <a:pt x="171" y="45"/>
                    </a:cubicBezTo>
                    <a:lnTo>
                      <a:pt x="60" y="2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61"/>
              <p:cNvSpPr/>
              <p:nvPr/>
            </p:nvSpPr>
            <p:spPr>
              <a:xfrm>
                <a:off x="9264751" y="1231100"/>
                <a:ext cx="5413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67" extrusionOk="0">
                    <a:moveTo>
                      <a:pt x="60" y="250"/>
                    </a:moveTo>
                    <a:cubicBezTo>
                      <a:pt x="53" y="263"/>
                      <a:pt x="38" y="267"/>
                      <a:pt x="26" y="261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5" y="249"/>
                      <a:pt x="0" y="234"/>
                      <a:pt x="7" y="222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24" y="5"/>
                      <a:pt x="140" y="0"/>
                      <a:pt x="152" y="7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73" y="18"/>
                      <a:pt x="178" y="33"/>
                      <a:pt x="171" y="46"/>
                    </a:cubicBezTo>
                    <a:lnTo>
                      <a:pt x="60" y="2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2" name="Google Shape;702;p61"/>
            <p:cNvSpPr/>
            <p:nvPr/>
          </p:nvSpPr>
          <p:spPr>
            <a:xfrm>
              <a:off x="8728549" y="682375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1"/>
            <p:cNvSpPr/>
            <p:nvPr/>
          </p:nvSpPr>
          <p:spPr>
            <a:xfrm>
              <a:off x="250948" y="36757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4" name="Google Shape;704;p61"/>
            <p:cNvGrpSpPr/>
            <p:nvPr/>
          </p:nvGrpSpPr>
          <p:grpSpPr>
            <a:xfrm rot="5170212">
              <a:off x="7682447" y="-136787"/>
              <a:ext cx="724444" cy="513314"/>
              <a:chOff x="6180688" y="2320538"/>
              <a:chExt cx="1149350" cy="814387"/>
            </a:xfrm>
          </p:grpSpPr>
          <p:sp>
            <p:nvSpPr>
              <p:cNvPr id="705" name="Google Shape;705;p61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61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61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61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61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61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61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2" name="Google Shape;712;p61"/>
            <p:cNvGrpSpPr/>
            <p:nvPr/>
          </p:nvGrpSpPr>
          <p:grpSpPr>
            <a:xfrm rot="-9239232">
              <a:off x="8759267" y="-188260"/>
              <a:ext cx="1144480" cy="877950"/>
              <a:chOff x="6729413" y="2840263"/>
              <a:chExt cx="742950" cy="569913"/>
            </a:xfrm>
          </p:grpSpPr>
          <p:sp>
            <p:nvSpPr>
              <p:cNvPr id="713" name="Google Shape;713;p61"/>
              <p:cNvSpPr/>
              <p:nvPr/>
            </p:nvSpPr>
            <p:spPr>
              <a:xfrm>
                <a:off x="7326313" y="2840263"/>
                <a:ext cx="14605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56" h="47" extrusionOk="0">
                    <a:moveTo>
                      <a:pt x="41" y="2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0"/>
                      <a:pt x="27" y="38"/>
                      <a:pt x="28" y="37"/>
                    </a:cubicBezTo>
                    <a:lnTo>
                      <a:pt x="41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61"/>
              <p:cNvSpPr/>
              <p:nvPr/>
            </p:nvSpPr>
            <p:spPr>
              <a:xfrm>
                <a:off x="7423150" y="2840263"/>
                <a:ext cx="4921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0" y="13"/>
                    </a:moveTo>
                    <a:lnTo>
                      <a:pt x="16" y="21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61"/>
              <p:cNvSpPr/>
              <p:nvPr/>
            </p:nvSpPr>
            <p:spPr>
              <a:xfrm>
                <a:off x="6835775" y="2892650"/>
                <a:ext cx="525463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199" y="1"/>
                      <a:pt x="201" y="3"/>
                    </a:cubicBezTo>
                    <a:cubicBezTo>
                      <a:pt x="202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61"/>
              <p:cNvSpPr/>
              <p:nvPr/>
            </p:nvSpPr>
            <p:spPr>
              <a:xfrm>
                <a:off x="6861175" y="2929163"/>
                <a:ext cx="528638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200" y="1"/>
                      <a:pt x="201" y="3"/>
                    </a:cubicBezTo>
                    <a:cubicBezTo>
                      <a:pt x="203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61"/>
              <p:cNvSpPr/>
              <p:nvPr/>
            </p:nvSpPr>
            <p:spPr>
              <a:xfrm>
                <a:off x="6845300" y="2910113"/>
                <a:ext cx="531813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56" extrusionOk="0">
                    <a:moveTo>
                      <a:pt x="7" y="156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6" y="0"/>
                      <a:pt x="200" y="0"/>
                      <a:pt x="202" y="3"/>
                    </a:cubicBezTo>
                    <a:cubicBezTo>
                      <a:pt x="204" y="5"/>
                      <a:pt x="203" y="9"/>
                      <a:pt x="201" y="11"/>
                    </a:cubicBezTo>
                    <a:lnTo>
                      <a:pt x="7" y="1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61"/>
              <p:cNvSpPr/>
              <p:nvPr/>
            </p:nvSpPr>
            <p:spPr>
              <a:xfrm>
                <a:off x="6781800" y="3303813"/>
                <a:ext cx="920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13" y="52"/>
                    </a:moveTo>
                    <a:lnTo>
                      <a:pt x="0" y="34"/>
                    </a:lnTo>
                    <a:lnTo>
                      <a:pt x="47" y="0"/>
                    </a:lnTo>
                    <a:lnTo>
                      <a:pt x="58" y="18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61"/>
              <p:cNvSpPr/>
              <p:nvPr/>
            </p:nvSpPr>
            <p:spPr>
              <a:xfrm>
                <a:off x="6729413" y="3332388"/>
                <a:ext cx="7302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28" h="30" extrusionOk="0">
                    <a:moveTo>
                      <a:pt x="13" y="28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6" y="30"/>
                      <a:pt x="14" y="29"/>
                      <a:pt x="13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61"/>
              <p:cNvSpPr/>
              <p:nvPr/>
            </p:nvSpPr>
            <p:spPr>
              <a:xfrm>
                <a:off x="6767513" y="321015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C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61"/>
              <p:cNvSpPr/>
              <p:nvPr/>
            </p:nvSpPr>
            <p:spPr>
              <a:xfrm>
                <a:off x="6762750" y="3276825"/>
                <a:ext cx="1111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25" y="69"/>
                    </a:moveTo>
                    <a:lnTo>
                      <a:pt x="0" y="35"/>
                    </a:lnTo>
                    <a:lnTo>
                      <a:pt x="46" y="0"/>
                    </a:lnTo>
                    <a:lnTo>
                      <a:pt x="70" y="35"/>
                    </a:lnTo>
                    <a:lnTo>
                      <a:pt x="25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4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4"/>
          <p:cNvSpPr txBox="1">
            <a:spLocks noGrp="1"/>
          </p:cNvSpPr>
          <p:nvPr>
            <p:ph type="body" idx="1"/>
          </p:nvPr>
        </p:nvSpPr>
        <p:spPr>
          <a:xfrm>
            <a:off x="720000" y="1062625"/>
            <a:ext cx="77040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grpSp>
        <p:nvGrpSpPr>
          <p:cNvPr id="16" name="Google Shape;16;p44"/>
          <p:cNvGrpSpPr/>
          <p:nvPr/>
        </p:nvGrpSpPr>
        <p:grpSpPr>
          <a:xfrm>
            <a:off x="-309130" y="93613"/>
            <a:ext cx="9557932" cy="5530094"/>
            <a:chOff x="-309130" y="93613"/>
            <a:chExt cx="9557932" cy="5530094"/>
          </a:xfrm>
        </p:grpSpPr>
        <p:grpSp>
          <p:nvGrpSpPr>
            <p:cNvPr id="17" name="Google Shape;17;p44"/>
            <p:cNvGrpSpPr/>
            <p:nvPr/>
          </p:nvGrpSpPr>
          <p:grpSpPr>
            <a:xfrm rot="-3597567">
              <a:off x="7659919" y="4384022"/>
              <a:ext cx="1473528" cy="802191"/>
              <a:chOff x="2150175" y="1535988"/>
              <a:chExt cx="2878139" cy="1566862"/>
            </a:xfrm>
          </p:grpSpPr>
          <p:sp>
            <p:nvSpPr>
              <p:cNvPr id="18" name="Google Shape;18;p44"/>
              <p:cNvSpPr/>
              <p:nvPr/>
            </p:nvSpPr>
            <p:spPr>
              <a:xfrm>
                <a:off x="2259713" y="1535988"/>
                <a:ext cx="1292225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42" extrusionOk="0">
                    <a:moveTo>
                      <a:pt x="0" y="115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0"/>
                      <a:pt x="433" y="243"/>
                      <a:pt x="497" y="487"/>
                    </a:cubicBezTo>
                    <a:cubicBezTo>
                      <a:pt x="414" y="542"/>
                      <a:pt x="414" y="542"/>
                      <a:pt x="414" y="542"/>
                    </a:cubicBezTo>
                    <a:cubicBezTo>
                      <a:pt x="414" y="542"/>
                      <a:pt x="221" y="287"/>
                      <a:pt x="0" y="1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44"/>
              <p:cNvSpPr/>
              <p:nvPr/>
            </p:nvSpPr>
            <p:spPr>
              <a:xfrm>
                <a:off x="3626550" y="1535988"/>
                <a:ext cx="1292225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42" extrusionOk="0">
                    <a:moveTo>
                      <a:pt x="497" y="115"/>
                    </a:moveTo>
                    <a:cubicBezTo>
                      <a:pt x="393" y="0"/>
                      <a:pt x="393" y="0"/>
                      <a:pt x="393" y="0"/>
                    </a:cubicBezTo>
                    <a:cubicBezTo>
                      <a:pt x="393" y="0"/>
                      <a:pt x="63" y="243"/>
                      <a:pt x="0" y="487"/>
                    </a:cubicBezTo>
                    <a:cubicBezTo>
                      <a:pt x="82" y="542"/>
                      <a:pt x="82" y="542"/>
                      <a:pt x="82" y="542"/>
                    </a:cubicBezTo>
                    <a:cubicBezTo>
                      <a:pt x="82" y="542"/>
                      <a:pt x="276" y="287"/>
                      <a:pt x="497" y="1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44"/>
              <p:cNvSpPr/>
              <p:nvPr/>
            </p:nvSpPr>
            <p:spPr>
              <a:xfrm>
                <a:off x="3369375" y="2485313"/>
                <a:ext cx="889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9" extrusionOk="0">
                    <a:moveTo>
                      <a:pt x="0" y="0"/>
                    </a:moveTo>
                    <a:cubicBezTo>
                      <a:pt x="6" y="25"/>
                      <a:pt x="19" y="48"/>
                      <a:pt x="34" y="69"/>
                    </a:cubicBezTo>
                    <a:cubicBezTo>
                      <a:pt x="27" y="44"/>
                      <a:pt x="14" y="2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44"/>
              <p:cNvSpPr/>
              <p:nvPr/>
            </p:nvSpPr>
            <p:spPr>
              <a:xfrm>
                <a:off x="4401250" y="1751888"/>
                <a:ext cx="219075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84" h="79" extrusionOk="0">
                    <a:moveTo>
                      <a:pt x="0" y="79"/>
                    </a:moveTo>
                    <a:cubicBezTo>
                      <a:pt x="31" y="57"/>
                      <a:pt x="60" y="31"/>
                      <a:pt x="84" y="0"/>
                    </a:cubicBezTo>
                    <a:cubicBezTo>
                      <a:pt x="51" y="21"/>
                      <a:pt x="22" y="48"/>
                      <a:pt x="0" y="7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44"/>
              <p:cNvSpPr/>
              <p:nvPr/>
            </p:nvSpPr>
            <p:spPr>
              <a:xfrm>
                <a:off x="2875663" y="2029700"/>
                <a:ext cx="455613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05" extrusionOk="0">
                    <a:moveTo>
                      <a:pt x="0" y="0"/>
                    </a:moveTo>
                    <a:cubicBezTo>
                      <a:pt x="61" y="51"/>
                      <a:pt x="143" y="133"/>
                      <a:pt x="175" y="205"/>
                    </a:cubicBezTo>
                    <a:cubicBezTo>
                      <a:pt x="172" y="200"/>
                      <a:pt x="169" y="196"/>
                      <a:pt x="166" y="191"/>
                    </a:cubicBezTo>
                    <a:cubicBezTo>
                      <a:pt x="118" y="123"/>
                      <a:pt x="56" y="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44"/>
              <p:cNvSpPr/>
              <p:nvPr/>
            </p:nvSpPr>
            <p:spPr>
              <a:xfrm>
                <a:off x="4142488" y="1651875"/>
                <a:ext cx="50323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87" extrusionOk="0">
                    <a:moveTo>
                      <a:pt x="194" y="0"/>
                    </a:moveTo>
                    <a:cubicBezTo>
                      <a:pt x="129" y="45"/>
                      <a:pt x="39" y="119"/>
                      <a:pt x="0" y="187"/>
                    </a:cubicBezTo>
                    <a:cubicBezTo>
                      <a:pt x="4" y="183"/>
                      <a:pt x="7" y="178"/>
                      <a:pt x="10" y="174"/>
                    </a:cubicBezTo>
                    <a:cubicBezTo>
                      <a:pt x="65" y="111"/>
                      <a:pt x="133" y="56"/>
                      <a:pt x="1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44"/>
              <p:cNvSpPr/>
              <p:nvPr/>
            </p:nvSpPr>
            <p:spPr>
              <a:xfrm>
                <a:off x="3364613" y="2783763"/>
                <a:ext cx="449263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76" extrusionOk="0">
                    <a:moveTo>
                      <a:pt x="173" y="76"/>
                    </a:moveTo>
                    <a:cubicBezTo>
                      <a:pt x="173" y="34"/>
                      <a:pt x="134" y="0"/>
                      <a:pt x="86" y="0"/>
                    </a:cubicBezTo>
                    <a:cubicBezTo>
                      <a:pt x="39" y="0"/>
                      <a:pt x="0" y="34"/>
                      <a:pt x="0" y="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44"/>
              <p:cNvSpPr/>
              <p:nvPr/>
            </p:nvSpPr>
            <p:spPr>
              <a:xfrm>
                <a:off x="3339213" y="2758363"/>
                <a:ext cx="501650" cy="24606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95" extrusionOk="0">
                    <a:moveTo>
                      <a:pt x="183" y="95"/>
                    </a:moveTo>
                    <a:cubicBezTo>
                      <a:pt x="177" y="95"/>
                      <a:pt x="172" y="91"/>
                      <a:pt x="172" y="86"/>
                    </a:cubicBezTo>
                    <a:cubicBezTo>
                      <a:pt x="172" y="49"/>
                      <a:pt x="138" y="19"/>
                      <a:pt x="96" y="19"/>
                    </a:cubicBezTo>
                    <a:cubicBezTo>
                      <a:pt x="55" y="19"/>
                      <a:pt x="21" y="49"/>
                      <a:pt x="21" y="86"/>
                    </a:cubicBezTo>
                    <a:cubicBezTo>
                      <a:pt x="21" y="91"/>
                      <a:pt x="16" y="95"/>
                      <a:pt x="10" y="95"/>
                    </a:cubicBezTo>
                    <a:cubicBezTo>
                      <a:pt x="4" y="95"/>
                      <a:pt x="0" y="91"/>
                      <a:pt x="0" y="86"/>
                    </a:cubicBezTo>
                    <a:cubicBezTo>
                      <a:pt x="0" y="39"/>
                      <a:pt x="43" y="0"/>
                      <a:pt x="96" y="0"/>
                    </a:cubicBezTo>
                    <a:cubicBezTo>
                      <a:pt x="150" y="0"/>
                      <a:pt x="193" y="39"/>
                      <a:pt x="193" y="86"/>
                    </a:cubicBezTo>
                    <a:cubicBezTo>
                      <a:pt x="193" y="91"/>
                      <a:pt x="188" y="95"/>
                      <a:pt x="183" y="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44"/>
              <p:cNvSpPr/>
              <p:nvPr/>
            </p:nvSpPr>
            <p:spPr>
              <a:xfrm>
                <a:off x="2150175" y="1761413"/>
                <a:ext cx="2878139" cy="1341437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516" extrusionOk="0">
                    <a:moveTo>
                      <a:pt x="1104" y="35"/>
                    </a:moveTo>
                    <a:cubicBezTo>
                      <a:pt x="1094" y="25"/>
                      <a:pt x="1084" y="14"/>
                      <a:pt x="1074" y="3"/>
                    </a:cubicBezTo>
                    <a:cubicBezTo>
                      <a:pt x="1071" y="0"/>
                      <a:pt x="1066" y="0"/>
                      <a:pt x="1063" y="2"/>
                    </a:cubicBezTo>
                    <a:cubicBezTo>
                      <a:pt x="896" y="129"/>
                      <a:pt x="749" y="276"/>
                      <a:pt x="626" y="438"/>
                    </a:cubicBezTo>
                    <a:cubicBezTo>
                      <a:pt x="580" y="456"/>
                      <a:pt x="527" y="456"/>
                      <a:pt x="481" y="438"/>
                    </a:cubicBezTo>
                    <a:cubicBezTo>
                      <a:pt x="358" y="276"/>
                      <a:pt x="211" y="129"/>
                      <a:pt x="44" y="2"/>
                    </a:cubicBezTo>
                    <a:cubicBezTo>
                      <a:pt x="41" y="0"/>
                      <a:pt x="36" y="0"/>
                      <a:pt x="33" y="3"/>
                    </a:cubicBezTo>
                    <a:cubicBezTo>
                      <a:pt x="23" y="14"/>
                      <a:pt x="13" y="25"/>
                      <a:pt x="2" y="35"/>
                    </a:cubicBezTo>
                    <a:cubicBezTo>
                      <a:pt x="0" y="38"/>
                      <a:pt x="0" y="42"/>
                      <a:pt x="3" y="45"/>
                    </a:cubicBezTo>
                    <a:cubicBezTo>
                      <a:pt x="170" y="171"/>
                      <a:pt x="316" y="318"/>
                      <a:pt x="437" y="480"/>
                    </a:cubicBezTo>
                    <a:cubicBezTo>
                      <a:pt x="436" y="481"/>
                      <a:pt x="436" y="481"/>
                      <a:pt x="436" y="481"/>
                    </a:cubicBezTo>
                    <a:cubicBezTo>
                      <a:pt x="437" y="481"/>
                      <a:pt x="437" y="481"/>
                      <a:pt x="438" y="482"/>
                    </a:cubicBezTo>
                    <a:cubicBezTo>
                      <a:pt x="438" y="482"/>
                      <a:pt x="438" y="482"/>
                      <a:pt x="438" y="482"/>
                    </a:cubicBezTo>
                    <a:cubicBezTo>
                      <a:pt x="439" y="482"/>
                      <a:pt x="439" y="482"/>
                      <a:pt x="439" y="482"/>
                    </a:cubicBezTo>
                    <a:cubicBezTo>
                      <a:pt x="510" y="516"/>
                      <a:pt x="596" y="516"/>
                      <a:pt x="668" y="482"/>
                    </a:cubicBezTo>
                    <a:cubicBezTo>
                      <a:pt x="668" y="482"/>
                      <a:pt x="668" y="482"/>
                      <a:pt x="668" y="482"/>
                    </a:cubicBezTo>
                    <a:cubicBezTo>
                      <a:pt x="669" y="482"/>
                      <a:pt x="669" y="482"/>
                      <a:pt x="669" y="482"/>
                    </a:cubicBezTo>
                    <a:cubicBezTo>
                      <a:pt x="669" y="481"/>
                      <a:pt x="670" y="481"/>
                      <a:pt x="670" y="481"/>
                    </a:cubicBezTo>
                    <a:cubicBezTo>
                      <a:pt x="670" y="480"/>
                      <a:pt x="670" y="480"/>
                      <a:pt x="670" y="480"/>
                    </a:cubicBezTo>
                    <a:cubicBezTo>
                      <a:pt x="791" y="318"/>
                      <a:pt x="937" y="171"/>
                      <a:pt x="1104" y="45"/>
                    </a:cubicBezTo>
                    <a:cubicBezTo>
                      <a:pt x="1107" y="42"/>
                      <a:pt x="1107" y="38"/>
                      <a:pt x="1104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44"/>
            <p:cNvGrpSpPr/>
            <p:nvPr/>
          </p:nvGrpSpPr>
          <p:grpSpPr>
            <a:xfrm rot="-10580157">
              <a:off x="7906139" y="4615406"/>
              <a:ext cx="363973" cy="216195"/>
              <a:chOff x="6191763" y="4215150"/>
              <a:chExt cx="261938" cy="155576"/>
            </a:xfrm>
          </p:grpSpPr>
          <p:sp>
            <p:nvSpPr>
              <p:cNvPr id="28" name="Google Shape;28;p44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44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30;p44"/>
            <p:cNvGrpSpPr/>
            <p:nvPr/>
          </p:nvGrpSpPr>
          <p:grpSpPr>
            <a:xfrm rot="8420947">
              <a:off x="987405" y="184875"/>
              <a:ext cx="363983" cy="216195"/>
              <a:chOff x="6191763" y="4215150"/>
              <a:chExt cx="261938" cy="155576"/>
            </a:xfrm>
          </p:grpSpPr>
          <p:sp>
            <p:nvSpPr>
              <p:cNvPr id="31" name="Google Shape;31;p44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44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3;p44"/>
            <p:cNvGrpSpPr/>
            <p:nvPr/>
          </p:nvGrpSpPr>
          <p:grpSpPr>
            <a:xfrm rot="176158">
              <a:off x="-287397" y="466957"/>
              <a:ext cx="1144456" cy="877963"/>
              <a:chOff x="6729413" y="2840263"/>
              <a:chExt cx="742950" cy="569913"/>
            </a:xfrm>
          </p:grpSpPr>
          <p:sp>
            <p:nvSpPr>
              <p:cNvPr id="34" name="Google Shape;34;p44"/>
              <p:cNvSpPr/>
              <p:nvPr/>
            </p:nvSpPr>
            <p:spPr>
              <a:xfrm>
                <a:off x="7326313" y="2840263"/>
                <a:ext cx="14605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56" h="47" extrusionOk="0">
                    <a:moveTo>
                      <a:pt x="41" y="2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0"/>
                      <a:pt x="27" y="38"/>
                      <a:pt x="28" y="37"/>
                    </a:cubicBezTo>
                    <a:lnTo>
                      <a:pt x="41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44"/>
              <p:cNvSpPr/>
              <p:nvPr/>
            </p:nvSpPr>
            <p:spPr>
              <a:xfrm>
                <a:off x="7423150" y="2840263"/>
                <a:ext cx="4921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0" y="13"/>
                    </a:moveTo>
                    <a:lnTo>
                      <a:pt x="16" y="21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44"/>
              <p:cNvSpPr/>
              <p:nvPr/>
            </p:nvSpPr>
            <p:spPr>
              <a:xfrm>
                <a:off x="6835775" y="2892650"/>
                <a:ext cx="525463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199" y="1"/>
                      <a:pt x="201" y="3"/>
                    </a:cubicBezTo>
                    <a:cubicBezTo>
                      <a:pt x="202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44"/>
              <p:cNvSpPr/>
              <p:nvPr/>
            </p:nvSpPr>
            <p:spPr>
              <a:xfrm>
                <a:off x="6861175" y="2929163"/>
                <a:ext cx="528638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200" y="1"/>
                      <a:pt x="201" y="3"/>
                    </a:cubicBezTo>
                    <a:cubicBezTo>
                      <a:pt x="203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44"/>
              <p:cNvSpPr/>
              <p:nvPr/>
            </p:nvSpPr>
            <p:spPr>
              <a:xfrm>
                <a:off x="6845300" y="2910113"/>
                <a:ext cx="531813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56" extrusionOk="0">
                    <a:moveTo>
                      <a:pt x="7" y="156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6" y="0"/>
                      <a:pt x="200" y="0"/>
                      <a:pt x="202" y="3"/>
                    </a:cubicBezTo>
                    <a:cubicBezTo>
                      <a:pt x="204" y="5"/>
                      <a:pt x="203" y="9"/>
                      <a:pt x="201" y="11"/>
                    </a:cubicBezTo>
                    <a:lnTo>
                      <a:pt x="7" y="1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44"/>
              <p:cNvSpPr/>
              <p:nvPr/>
            </p:nvSpPr>
            <p:spPr>
              <a:xfrm>
                <a:off x="6781800" y="3303813"/>
                <a:ext cx="920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13" y="52"/>
                    </a:moveTo>
                    <a:lnTo>
                      <a:pt x="0" y="34"/>
                    </a:lnTo>
                    <a:lnTo>
                      <a:pt x="47" y="0"/>
                    </a:lnTo>
                    <a:lnTo>
                      <a:pt x="58" y="18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44"/>
              <p:cNvSpPr/>
              <p:nvPr/>
            </p:nvSpPr>
            <p:spPr>
              <a:xfrm>
                <a:off x="6729413" y="3332388"/>
                <a:ext cx="7302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28" h="30" extrusionOk="0">
                    <a:moveTo>
                      <a:pt x="13" y="28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6" y="30"/>
                      <a:pt x="14" y="29"/>
                      <a:pt x="13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44"/>
              <p:cNvSpPr/>
              <p:nvPr/>
            </p:nvSpPr>
            <p:spPr>
              <a:xfrm>
                <a:off x="6767513" y="321015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C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44"/>
              <p:cNvSpPr/>
              <p:nvPr/>
            </p:nvSpPr>
            <p:spPr>
              <a:xfrm>
                <a:off x="6762750" y="3276825"/>
                <a:ext cx="1111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25" y="69"/>
                    </a:moveTo>
                    <a:lnTo>
                      <a:pt x="0" y="35"/>
                    </a:lnTo>
                    <a:lnTo>
                      <a:pt x="46" y="0"/>
                    </a:lnTo>
                    <a:lnTo>
                      <a:pt x="70" y="35"/>
                    </a:lnTo>
                    <a:lnTo>
                      <a:pt x="25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" name="Google Shape;43;p44"/>
            <p:cNvSpPr/>
            <p:nvPr/>
          </p:nvSpPr>
          <p:spPr>
            <a:xfrm rot="3740541">
              <a:off x="8905098" y="3945575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5" name="Google Shape;725;p66"/>
          <p:cNvGrpSpPr/>
          <p:nvPr/>
        </p:nvGrpSpPr>
        <p:grpSpPr>
          <a:xfrm>
            <a:off x="153004" y="-239249"/>
            <a:ext cx="9585524" cy="5825242"/>
            <a:chOff x="153004" y="-239249"/>
            <a:chExt cx="9585524" cy="5825242"/>
          </a:xfrm>
        </p:grpSpPr>
        <p:grpSp>
          <p:nvGrpSpPr>
            <p:cNvPr id="726" name="Google Shape;726;p66"/>
            <p:cNvGrpSpPr/>
            <p:nvPr/>
          </p:nvGrpSpPr>
          <p:grpSpPr>
            <a:xfrm>
              <a:off x="8200992" y="771317"/>
              <a:ext cx="1537536" cy="1360914"/>
              <a:chOff x="6589856" y="3409662"/>
              <a:chExt cx="2438984" cy="2158810"/>
            </a:xfrm>
          </p:grpSpPr>
          <p:sp>
            <p:nvSpPr>
              <p:cNvPr id="727" name="Google Shape;727;p66"/>
              <p:cNvSpPr/>
              <p:nvPr/>
            </p:nvSpPr>
            <p:spPr>
              <a:xfrm rot="-4170570">
                <a:off x="7398034" y="3755709"/>
                <a:ext cx="734114" cy="16603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85" extrusionOk="0">
                    <a:moveTo>
                      <a:pt x="7" y="251"/>
                    </a:moveTo>
                    <a:cubicBezTo>
                      <a:pt x="0" y="385"/>
                      <a:pt x="0" y="385"/>
                      <a:pt x="0" y="385"/>
                    </a:cubicBezTo>
                    <a:cubicBezTo>
                      <a:pt x="164" y="128"/>
                      <a:pt x="164" y="128"/>
                      <a:pt x="164" y="128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70" y="1"/>
                      <a:pt x="167" y="0"/>
                      <a:pt x="165" y="2"/>
                    </a:cubicBezTo>
                    <a:lnTo>
                      <a:pt x="7" y="2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66"/>
              <p:cNvSpPr/>
              <p:nvPr/>
            </p:nvSpPr>
            <p:spPr>
              <a:xfrm rot="-4170570">
                <a:off x="7170606" y="3826193"/>
                <a:ext cx="907775" cy="176818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10" extrusionOk="0">
                    <a:moveTo>
                      <a:pt x="0" y="254"/>
                    </a:moveTo>
                    <a:cubicBezTo>
                      <a:pt x="47" y="410"/>
                      <a:pt x="47" y="410"/>
                      <a:pt x="47" y="410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166" y="3"/>
                      <a:pt x="166" y="3"/>
                      <a:pt x="166" y="3"/>
                    </a:cubicBezTo>
                    <a:cubicBezTo>
                      <a:pt x="165" y="1"/>
                      <a:pt x="162" y="0"/>
                      <a:pt x="161" y="2"/>
                    </a:cubicBez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66"/>
              <p:cNvSpPr/>
              <p:nvPr/>
            </p:nvSpPr>
            <p:spPr>
              <a:xfrm rot="-4170570">
                <a:off x="7296641" y="3799265"/>
                <a:ext cx="763056" cy="170766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96" extrusionOk="0">
                    <a:moveTo>
                      <a:pt x="0" y="252"/>
                    </a:moveTo>
                    <a:cubicBezTo>
                      <a:pt x="13" y="396"/>
                      <a:pt x="13" y="396"/>
                      <a:pt x="13" y="396"/>
                    </a:cubicBezTo>
                    <a:cubicBezTo>
                      <a:pt x="177" y="139"/>
                      <a:pt x="177" y="139"/>
                      <a:pt x="177" y="139"/>
                    </a:cubicBezTo>
                    <a:cubicBezTo>
                      <a:pt x="164" y="3"/>
                      <a:pt x="164" y="3"/>
                      <a:pt x="164" y="3"/>
                    </a:cubicBezTo>
                    <a:cubicBezTo>
                      <a:pt x="164" y="1"/>
                      <a:pt x="160" y="0"/>
                      <a:pt x="159" y="2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66"/>
              <p:cNvSpPr/>
              <p:nvPr/>
            </p:nvSpPr>
            <p:spPr>
              <a:xfrm rot="-4170571">
                <a:off x="7427170" y="3703129"/>
                <a:ext cx="1199841" cy="1362977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6" extrusionOk="0">
                    <a:moveTo>
                      <a:pt x="118" y="254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273" y="1"/>
                      <a:pt x="273" y="1"/>
                      <a:pt x="273" y="1"/>
                    </a:cubicBezTo>
                    <a:cubicBezTo>
                      <a:pt x="276" y="0"/>
                      <a:pt x="278" y="3"/>
                      <a:pt x="277" y="5"/>
                    </a:cubicBezTo>
                    <a:lnTo>
                      <a:pt x="118" y="25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66"/>
              <p:cNvSpPr/>
              <p:nvPr/>
            </p:nvSpPr>
            <p:spPr>
              <a:xfrm rot="-4170571">
                <a:off x="7487923" y="3680637"/>
                <a:ext cx="1391921" cy="120773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0" extrusionOk="0">
                    <a:moveTo>
                      <a:pt x="161" y="257"/>
                    </a:moveTo>
                    <a:cubicBezTo>
                      <a:pt x="0" y="280"/>
                      <a:pt x="0" y="280"/>
                      <a:pt x="0" y="280"/>
                    </a:cubicBezTo>
                    <a:cubicBezTo>
                      <a:pt x="164" y="23"/>
                      <a:pt x="164" y="23"/>
                      <a:pt x="164" y="23"/>
                    </a:cubicBezTo>
                    <a:cubicBezTo>
                      <a:pt x="319" y="1"/>
                      <a:pt x="319" y="1"/>
                      <a:pt x="319" y="1"/>
                    </a:cubicBezTo>
                    <a:cubicBezTo>
                      <a:pt x="321" y="0"/>
                      <a:pt x="323" y="3"/>
                      <a:pt x="321" y="5"/>
                    </a:cubicBezTo>
                    <a:lnTo>
                      <a:pt x="161" y="2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66"/>
              <p:cNvSpPr/>
              <p:nvPr/>
            </p:nvSpPr>
            <p:spPr>
              <a:xfrm rot="-4170571">
                <a:off x="7479947" y="3669144"/>
                <a:ext cx="1276148" cy="130509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03" extrusionOk="0">
                    <a:moveTo>
                      <a:pt x="136" y="255"/>
                    </a:moveTo>
                    <a:cubicBezTo>
                      <a:pt x="0" y="303"/>
                      <a:pt x="0" y="303"/>
                      <a:pt x="0" y="303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292" y="1"/>
                      <a:pt x="292" y="1"/>
                      <a:pt x="292" y="1"/>
                    </a:cubicBezTo>
                    <a:cubicBezTo>
                      <a:pt x="294" y="0"/>
                      <a:pt x="296" y="2"/>
                      <a:pt x="295" y="4"/>
                    </a:cubicBezTo>
                    <a:lnTo>
                      <a:pt x="136" y="2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66"/>
              <p:cNvSpPr/>
              <p:nvPr/>
            </p:nvSpPr>
            <p:spPr>
              <a:xfrm rot="-4170570">
                <a:off x="7524646" y="3726524"/>
                <a:ext cx="1452439" cy="1118273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5" extrusionOk="0">
                    <a:moveTo>
                      <a:pt x="283" y="425"/>
                    </a:moveTo>
                    <a:lnTo>
                      <a:pt x="0" y="420"/>
                    </a:lnTo>
                    <a:lnTo>
                      <a:pt x="267" y="0"/>
                    </a:lnTo>
                    <a:lnTo>
                      <a:pt x="552" y="4"/>
                    </a:lnTo>
                    <a:lnTo>
                      <a:pt x="283" y="4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66"/>
              <p:cNvSpPr/>
              <p:nvPr/>
            </p:nvSpPr>
            <p:spPr>
              <a:xfrm rot="-4170569">
                <a:off x="7088605" y="3885935"/>
                <a:ext cx="1028813" cy="1778711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76" extrusionOk="0">
                    <a:moveTo>
                      <a:pt x="0" y="419"/>
                    </a:moveTo>
                    <a:lnTo>
                      <a:pt x="124" y="676"/>
                    </a:lnTo>
                    <a:lnTo>
                      <a:pt x="391" y="255"/>
                    </a:lnTo>
                    <a:lnTo>
                      <a:pt x="268" y="0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66"/>
              <p:cNvSpPr/>
              <p:nvPr/>
            </p:nvSpPr>
            <p:spPr>
              <a:xfrm rot="-4170570">
                <a:off x="7302146" y="3568635"/>
                <a:ext cx="413104" cy="66307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54" extrusionOk="0">
                    <a:moveTo>
                      <a:pt x="0" y="154"/>
                    </a:moveTo>
                    <a:cubicBezTo>
                      <a:pt x="3" y="138"/>
                      <a:pt x="13" y="125"/>
                      <a:pt x="24" y="113"/>
                    </a:cubicBezTo>
                    <a:cubicBezTo>
                      <a:pt x="35" y="101"/>
                      <a:pt x="47" y="89"/>
                      <a:pt x="55" y="75"/>
                    </a:cubicBezTo>
                    <a:cubicBezTo>
                      <a:pt x="69" y="53"/>
                      <a:pt x="70" y="24"/>
                      <a:pt x="60" y="0"/>
                    </a:cubicBezTo>
                    <a:cubicBezTo>
                      <a:pt x="66" y="7"/>
                      <a:pt x="74" y="15"/>
                      <a:pt x="80" y="23"/>
                    </a:cubicBezTo>
                    <a:cubicBezTo>
                      <a:pt x="85" y="15"/>
                      <a:pt x="91" y="9"/>
                      <a:pt x="96" y="1"/>
                    </a:cubicBezTo>
                    <a:cubicBezTo>
                      <a:pt x="96" y="18"/>
                      <a:pt x="94" y="34"/>
                      <a:pt x="90" y="51"/>
                    </a:cubicBezTo>
                    <a:cubicBezTo>
                      <a:pt x="87" y="67"/>
                      <a:pt x="81" y="83"/>
                      <a:pt x="70" y="95"/>
                    </a:cubicBezTo>
                    <a:cubicBezTo>
                      <a:pt x="50" y="117"/>
                      <a:pt x="11" y="127"/>
                      <a:pt x="0" y="1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66"/>
              <p:cNvSpPr/>
              <p:nvPr/>
            </p:nvSpPr>
            <p:spPr>
              <a:xfrm rot="-4170569">
                <a:off x="7618352" y="4087098"/>
                <a:ext cx="849889" cy="119984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56" extrusionOk="0">
                    <a:moveTo>
                      <a:pt x="56" y="456"/>
                    </a:moveTo>
                    <a:lnTo>
                      <a:pt x="0" y="421"/>
                    </a:lnTo>
                    <a:lnTo>
                      <a:pt x="267" y="0"/>
                    </a:lnTo>
                    <a:lnTo>
                      <a:pt x="323" y="36"/>
                    </a:lnTo>
                    <a:lnTo>
                      <a:pt x="56" y="4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66"/>
            <p:cNvGrpSpPr/>
            <p:nvPr/>
          </p:nvGrpSpPr>
          <p:grpSpPr>
            <a:xfrm>
              <a:off x="653447" y="4319816"/>
              <a:ext cx="1306839" cy="1266177"/>
              <a:chOff x="9034563" y="1320413"/>
              <a:chExt cx="1836738" cy="1779588"/>
            </a:xfrm>
          </p:grpSpPr>
          <p:sp>
            <p:nvSpPr>
              <p:cNvPr id="738" name="Google Shape;738;p66"/>
              <p:cNvSpPr/>
              <p:nvPr/>
            </p:nvSpPr>
            <p:spPr>
              <a:xfrm>
                <a:off x="9034563" y="1320413"/>
                <a:ext cx="1836738" cy="177958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84" extrusionOk="0">
                    <a:moveTo>
                      <a:pt x="58" y="379"/>
                    </a:moveTo>
                    <a:cubicBezTo>
                      <a:pt x="26" y="270"/>
                      <a:pt x="0" y="134"/>
                      <a:pt x="125" y="51"/>
                    </a:cubicBezTo>
                    <a:cubicBezTo>
                      <a:pt x="204" y="0"/>
                      <a:pt x="289" y="2"/>
                      <a:pt x="316" y="101"/>
                    </a:cubicBezTo>
                    <a:cubicBezTo>
                      <a:pt x="323" y="124"/>
                      <a:pt x="323" y="168"/>
                      <a:pt x="348" y="181"/>
                    </a:cubicBezTo>
                    <a:cubicBezTo>
                      <a:pt x="376" y="198"/>
                      <a:pt x="401" y="170"/>
                      <a:pt x="426" y="162"/>
                    </a:cubicBezTo>
                    <a:cubicBezTo>
                      <a:pt x="509" y="133"/>
                      <a:pt x="538" y="223"/>
                      <a:pt x="558" y="289"/>
                    </a:cubicBezTo>
                    <a:cubicBezTo>
                      <a:pt x="603" y="441"/>
                      <a:pt x="478" y="584"/>
                      <a:pt x="297" y="581"/>
                    </a:cubicBezTo>
                    <a:cubicBezTo>
                      <a:pt x="168" y="578"/>
                      <a:pt x="86" y="472"/>
                      <a:pt x="58" y="37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66"/>
              <p:cNvSpPr/>
              <p:nvPr/>
            </p:nvSpPr>
            <p:spPr>
              <a:xfrm>
                <a:off x="9820375" y="1847463"/>
                <a:ext cx="241300" cy="284163"/>
              </a:xfrm>
              <a:custGeom>
                <a:avLst/>
                <a:gdLst/>
                <a:ahLst/>
                <a:cxnLst/>
                <a:rect l="l" t="t" r="r" b="b"/>
                <a:pathLst>
                  <a:path w="79" h="93" extrusionOk="0">
                    <a:moveTo>
                      <a:pt x="66" y="30"/>
                    </a:moveTo>
                    <a:cubicBezTo>
                      <a:pt x="79" y="50"/>
                      <a:pt x="77" y="74"/>
                      <a:pt x="62" y="83"/>
                    </a:cubicBezTo>
                    <a:cubicBezTo>
                      <a:pt x="48" y="93"/>
                      <a:pt x="25" y="83"/>
                      <a:pt x="13" y="63"/>
                    </a:cubicBezTo>
                    <a:cubicBezTo>
                      <a:pt x="0" y="42"/>
                      <a:pt x="2" y="18"/>
                      <a:pt x="16" y="9"/>
                    </a:cubicBezTo>
                    <a:cubicBezTo>
                      <a:pt x="31" y="0"/>
                      <a:pt x="53" y="9"/>
                      <a:pt x="66" y="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66"/>
              <p:cNvSpPr/>
              <p:nvPr/>
            </p:nvSpPr>
            <p:spPr>
              <a:xfrm>
                <a:off x="9321900" y="2360225"/>
                <a:ext cx="27305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3"/>
                    </a:moveTo>
                    <a:cubicBezTo>
                      <a:pt x="90" y="67"/>
                      <a:pt x="71" y="88"/>
                      <a:pt x="47" y="89"/>
                    </a:cubicBezTo>
                    <a:cubicBezTo>
                      <a:pt x="22" y="90"/>
                      <a:pt x="2" y="71"/>
                      <a:pt x="1" y="47"/>
                    </a:cubicBezTo>
                    <a:cubicBezTo>
                      <a:pt x="0" y="23"/>
                      <a:pt x="19" y="2"/>
                      <a:pt x="43" y="1"/>
                    </a:cubicBezTo>
                    <a:cubicBezTo>
                      <a:pt x="67" y="0"/>
                      <a:pt x="88" y="19"/>
                      <a:pt x="89" y="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66"/>
              <p:cNvSpPr/>
              <p:nvPr/>
            </p:nvSpPr>
            <p:spPr>
              <a:xfrm>
                <a:off x="9552088" y="2636450"/>
                <a:ext cx="274638" cy="2746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3"/>
                    </a:moveTo>
                    <a:cubicBezTo>
                      <a:pt x="90" y="68"/>
                      <a:pt x="71" y="88"/>
                      <a:pt x="47" y="89"/>
                    </a:cubicBezTo>
                    <a:cubicBezTo>
                      <a:pt x="23" y="90"/>
                      <a:pt x="2" y="72"/>
                      <a:pt x="1" y="47"/>
                    </a:cubicBezTo>
                    <a:cubicBezTo>
                      <a:pt x="0" y="23"/>
                      <a:pt x="19" y="2"/>
                      <a:pt x="43" y="1"/>
                    </a:cubicBezTo>
                    <a:cubicBezTo>
                      <a:pt x="68" y="0"/>
                      <a:pt x="88" y="19"/>
                      <a:pt x="89" y="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66"/>
              <p:cNvSpPr/>
              <p:nvPr/>
            </p:nvSpPr>
            <p:spPr>
              <a:xfrm>
                <a:off x="9893400" y="2688838"/>
                <a:ext cx="30797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89" y="30"/>
                    </a:moveTo>
                    <a:cubicBezTo>
                      <a:pt x="101" y="51"/>
                      <a:pt x="93" y="78"/>
                      <a:pt x="71" y="89"/>
                    </a:cubicBezTo>
                    <a:cubicBezTo>
                      <a:pt x="50" y="101"/>
                      <a:pt x="23" y="93"/>
                      <a:pt x="12" y="71"/>
                    </a:cubicBezTo>
                    <a:cubicBezTo>
                      <a:pt x="0" y="50"/>
                      <a:pt x="8" y="23"/>
                      <a:pt x="30" y="12"/>
                    </a:cubicBezTo>
                    <a:cubicBezTo>
                      <a:pt x="51" y="0"/>
                      <a:pt x="78" y="8"/>
                      <a:pt x="89" y="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66"/>
              <p:cNvSpPr/>
              <p:nvPr/>
            </p:nvSpPr>
            <p:spPr>
              <a:xfrm>
                <a:off x="10234713" y="2536438"/>
                <a:ext cx="30480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01" extrusionOk="0">
                    <a:moveTo>
                      <a:pt x="89" y="30"/>
                    </a:moveTo>
                    <a:cubicBezTo>
                      <a:pt x="100" y="51"/>
                      <a:pt x="92" y="78"/>
                      <a:pt x="71" y="90"/>
                    </a:cubicBezTo>
                    <a:cubicBezTo>
                      <a:pt x="49" y="101"/>
                      <a:pt x="22" y="93"/>
                      <a:pt x="11" y="71"/>
                    </a:cubicBezTo>
                    <a:cubicBezTo>
                      <a:pt x="0" y="50"/>
                      <a:pt x="8" y="23"/>
                      <a:pt x="29" y="12"/>
                    </a:cubicBezTo>
                    <a:cubicBezTo>
                      <a:pt x="51" y="0"/>
                      <a:pt x="77" y="9"/>
                      <a:pt x="89" y="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66"/>
              <p:cNvSpPr/>
              <p:nvPr/>
            </p:nvSpPr>
            <p:spPr>
              <a:xfrm>
                <a:off x="10387113" y="2204650"/>
                <a:ext cx="30797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0" extrusionOk="0">
                    <a:moveTo>
                      <a:pt x="90" y="29"/>
                    </a:moveTo>
                    <a:cubicBezTo>
                      <a:pt x="101" y="51"/>
                      <a:pt x="93" y="77"/>
                      <a:pt x="71" y="89"/>
                    </a:cubicBezTo>
                    <a:cubicBezTo>
                      <a:pt x="50" y="100"/>
                      <a:pt x="23" y="92"/>
                      <a:pt x="12" y="71"/>
                    </a:cubicBezTo>
                    <a:cubicBezTo>
                      <a:pt x="0" y="49"/>
                      <a:pt x="9" y="23"/>
                      <a:pt x="30" y="11"/>
                    </a:cubicBezTo>
                    <a:cubicBezTo>
                      <a:pt x="51" y="0"/>
                      <a:pt x="78" y="8"/>
                      <a:pt x="90" y="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66"/>
              <p:cNvSpPr/>
              <p:nvPr/>
            </p:nvSpPr>
            <p:spPr>
              <a:xfrm>
                <a:off x="9202838" y="1996688"/>
                <a:ext cx="3048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00" extrusionOk="0">
                    <a:moveTo>
                      <a:pt x="89" y="29"/>
                    </a:moveTo>
                    <a:cubicBezTo>
                      <a:pt x="100" y="51"/>
                      <a:pt x="92" y="77"/>
                      <a:pt x="71" y="89"/>
                    </a:cubicBezTo>
                    <a:cubicBezTo>
                      <a:pt x="49" y="100"/>
                      <a:pt x="22" y="92"/>
                      <a:pt x="11" y="71"/>
                    </a:cubicBezTo>
                    <a:cubicBezTo>
                      <a:pt x="0" y="49"/>
                      <a:pt x="8" y="22"/>
                      <a:pt x="29" y="11"/>
                    </a:cubicBezTo>
                    <a:cubicBezTo>
                      <a:pt x="51" y="0"/>
                      <a:pt x="77" y="8"/>
                      <a:pt x="89" y="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66"/>
            <p:cNvGrpSpPr/>
            <p:nvPr/>
          </p:nvGrpSpPr>
          <p:grpSpPr>
            <a:xfrm rot="7214051">
              <a:off x="7600597" y="-53709"/>
              <a:ext cx="724484" cy="513343"/>
              <a:chOff x="6180688" y="2320538"/>
              <a:chExt cx="1149350" cy="814387"/>
            </a:xfrm>
          </p:grpSpPr>
          <p:sp>
            <p:nvSpPr>
              <p:cNvPr id="747" name="Google Shape;747;p66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66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66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66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66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66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66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4" name="Google Shape;754;p66"/>
            <p:cNvSpPr/>
            <p:nvPr/>
          </p:nvSpPr>
          <p:spPr>
            <a:xfrm>
              <a:off x="300999" y="47283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66"/>
            <p:cNvSpPr/>
            <p:nvPr/>
          </p:nvSpPr>
          <p:spPr>
            <a:xfrm>
              <a:off x="8575577" y="160125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6" name="Google Shape;756;p66"/>
            <p:cNvGrpSpPr/>
            <p:nvPr/>
          </p:nvGrpSpPr>
          <p:grpSpPr>
            <a:xfrm>
              <a:off x="153004" y="3955449"/>
              <a:ext cx="724435" cy="513308"/>
              <a:chOff x="6180688" y="2320538"/>
              <a:chExt cx="1149350" cy="814387"/>
            </a:xfrm>
          </p:grpSpPr>
          <p:sp>
            <p:nvSpPr>
              <p:cNvPr id="757" name="Google Shape;757;p66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66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66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66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66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66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66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67"/>
          <p:cNvGrpSpPr/>
          <p:nvPr/>
        </p:nvGrpSpPr>
        <p:grpSpPr>
          <a:xfrm>
            <a:off x="5288225" y="954050"/>
            <a:ext cx="3001701" cy="2814000"/>
            <a:chOff x="5288225" y="954050"/>
            <a:chExt cx="3001701" cy="2814000"/>
          </a:xfrm>
        </p:grpSpPr>
        <p:sp>
          <p:nvSpPr>
            <p:cNvPr id="767" name="Google Shape;767;p67"/>
            <p:cNvSpPr/>
            <p:nvPr/>
          </p:nvSpPr>
          <p:spPr>
            <a:xfrm>
              <a:off x="7327225" y="3049662"/>
              <a:ext cx="715160" cy="718388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rgbClr val="FFCE73">
                <a:alpha val="5058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67"/>
            <p:cNvSpPr/>
            <p:nvPr/>
          </p:nvSpPr>
          <p:spPr>
            <a:xfrm>
              <a:off x="7641750" y="954050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67"/>
            <p:cNvSpPr/>
            <p:nvPr/>
          </p:nvSpPr>
          <p:spPr>
            <a:xfrm>
              <a:off x="5288225" y="1661980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67"/>
            <p:cNvSpPr/>
            <p:nvPr/>
          </p:nvSpPr>
          <p:spPr>
            <a:xfrm>
              <a:off x="7957825" y="2119250"/>
              <a:ext cx="332101" cy="33360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67"/>
          <p:cNvGrpSpPr/>
          <p:nvPr/>
        </p:nvGrpSpPr>
        <p:grpSpPr>
          <a:xfrm>
            <a:off x="5404478" y="608451"/>
            <a:ext cx="2743826" cy="4779288"/>
            <a:chOff x="5404478" y="608451"/>
            <a:chExt cx="2743826" cy="4779288"/>
          </a:xfrm>
        </p:grpSpPr>
        <p:grpSp>
          <p:nvGrpSpPr>
            <p:cNvPr id="772" name="Google Shape;772;p67"/>
            <p:cNvGrpSpPr/>
            <p:nvPr/>
          </p:nvGrpSpPr>
          <p:grpSpPr>
            <a:xfrm rot="2223720">
              <a:off x="5855957" y="949515"/>
              <a:ext cx="1840868" cy="2115294"/>
              <a:chOff x="5652063" y="1771263"/>
              <a:chExt cx="1714500" cy="1970087"/>
            </a:xfrm>
          </p:grpSpPr>
          <p:sp>
            <p:nvSpPr>
              <p:cNvPr id="773" name="Google Shape;773;p67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67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67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67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67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67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67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67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67"/>
              <p:cNvSpPr/>
              <p:nvPr/>
            </p:nvSpPr>
            <p:spPr>
              <a:xfrm>
                <a:off x="5728263" y="256025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67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67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67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67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67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67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67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67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0" name="Google Shape;790;p67"/>
            <p:cNvGrpSpPr/>
            <p:nvPr/>
          </p:nvGrpSpPr>
          <p:grpSpPr>
            <a:xfrm rot="-3284269">
              <a:off x="6495637" y="3640770"/>
              <a:ext cx="1112734" cy="1639091"/>
              <a:chOff x="8940901" y="497675"/>
              <a:chExt cx="1147762" cy="1690688"/>
            </a:xfrm>
          </p:grpSpPr>
          <p:sp>
            <p:nvSpPr>
              <p:cNvPr id="791" name="Google Shape;791;p67"/>
              <p:cNvSpPr/>
              <p:nvPr/>
            </p:nvSpPr>
            <p:spPr>
              <a:xfrm>
                <a:off x="9815613" y="497675"/>
                <a:ext cx="27305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98" extrusionOk="0">
                    <a:moveTo>
                      <a:pt x="0" y="75"/>
                    </a:moveTo>
                    <a:cubicBezTo>
                      <a:pt x="12" y="52"/>
                      <a:pt x="26" y="23"/>
                      <a:pt x="40" y="0"/>
                    </a:cubicBezTo>
                    <a:cubicBezTo>
                      <a:pt x="90" y="20"/>
                      <a:pt x="59" y="67"/>
                      <a:pt x="42" y="9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67"/>
              <p:cNvSpPr/>
              <p:nvPr/>
            </p:nvSpPr>
            <p:spPr>
              <a:xfrm>
                <a:off x="9467951" y="667538"/>
                <a:ext cx="538163" cy="55403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82" extrusionOk="0">
                    <a:moveTo>
                      <a:pt x="0" y="102"/>
                    </a:moveTo>
                    <a:cubicBezTo>
                      <a:pt x="6" y="93"/>
                      <a:pt x="7" y="82"/>
                      <a:pt x="14" y="75"/>
                    </a:cubicBezTo>
                    <a:cubicBezTo>
                      <a:pt x="28" y="61"/>
                      <a:pt x="21" y="64"/>
                      <a:pt x="39" y="65"/>
                    </a:cubicBezTo>
                    <a:cubicBezTo>
                      <a:pt x="66" y="67"/>
                      <a:pt x="73" y="68"/>
                      <a:pt x="91" y="42"/>
                    </a:cubicBezTo>
                    <a:cubicBezTo>
                      <a:pt x="104" y="21"/>
                      <a:pt x="106" y="0"/>
                      <a:pt x="106" y="0"/>
                    </a:cubicBezTo>
                    <a:cubicBezTo>
                      <a:pt x="119" y="4"/>
                      <a:pt x="164" y="28"/>
                      <a:pt x="174" y="37"/>
                    </a:cubicBezTo>
                    <a:cubicBezTo>
                      <a:pt x="150" y="53"/>
                      <a:pt x="129" y="94"/>
                      <a:pt x="149" y="118"/>
                    </a:cubicBezTo>
                    <a:cubicBezTo>
                      <a:pt x="167" y="141"/>
                      <a:pt x="177" y="134"/>
                      <a:pt x="160" y="166"/>
                    </a:cubicBezTo>
                    <a:cubicBezTo>
                      <a:pt x="152" y="180"/>
                      <a:pt x="156" y="169"/>
                      <a:pt x="148" y="1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67"/>
              <p:cNvSpPr/>
              <p:nvPr/>
            </p:nvSpPr>
            <p:spPr>
              <a:xfrm>
                <a:off x="8940901" y="942175"/>
                <a:ext cx="1038225" cy="1246188"/>
              </a:xfrm>
              <a:custGeom>
                <a:avLst/>
                <a:gdLst/>
                <a:ahLst/>
                <a:cxnLst/>
                <a:rect l="l" t="t" r="r" b="b"/>
                <a:pathLst>
                  <a:path w="341" h="409" extrusionOk="0">
                    <a:moveTo>
                      <a:pt x="178" y="380"/>
                    </a:moveTo>
                    <a:cubicBezTo>
                      <a:pt x="168" y="399"/>
                      <a:pt x="152" y="409"/>
                      <a:pt x="133" y="399"/>
                    </a:cubicBezTo>
                    <a:cubicBezTo>
                      <a:pt x="19" y="337"/>
                      <a:pt x="19" y="337"/>
                      <a:pt x="19" y="337"/>
                    </a:cubicBezTo>
                    <a:cubicBezTo>
                      <a:pt x="0" y="327"/>
                      <a:pt x="0" y="308"/>
                      <a:pt x="10" y="28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55" y="0"/>
                      <a:pt x="173" y="8"/>
                      <a:pt x="192" y="18"/>
                    </a:cubicBezTo>
                    <a:cubicBezTo>
                      <a:pt x="306" y="80"/>
                      <a:pt x="306" y="80"/>
                      <a:pt x="306" y="80"/>
                    </a:cubicBezTo>
                    <a:cubicBezTo>
                      <a:pt x="325" y="90"/>
                      <a:pt x="341" y="101"/>
                      <a:pt x="331" y="120"/>
                    </a:cubicBezTo>
                    <a:lnTo>
                      <a:pt x="178" y="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67"/>
              <p:cNvSpPr/>
              <p:nvPr/>
            </p:nvSpPr>
            <p:spPr>
              <a:xfrm>
                <a:off x="9059963" y="1121563"/>
                <a:ext cx="5413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67" extrusionOk="0">
                    <a:moveTo>
                      <a:pt x="60" y="250"/>
                    </a:moveTo>
                    <a:cubicBezTo>
                      <a:pt x="53" y="262"/>
                      <a:pt x="38" y="267"/>
                      <a:pt x="26" y="260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5" y="249"/>
                      <a:pt x="0" y="234"/>
                      <a:pt x="7" y="2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24" y="4"/>
                      <a:pt x="140" y="0"/>
                      <a:pt x="152" y="6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73" y="18"/>
                      <a:pt x="178" y="33"/>
                      <a:pt x="171" y="45"/>
                    </a:cubicBezTo>
                    <a:lnTo>
                      <a:pt x="60" y="2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67"/>
              <p:cNvSpPr/>
              <p:nvPr/>
            </p:nvSpPr>
            <p:spPr>
              <a:xfrm>
                <a:off x="9264751" y="1231100"/>
                <a:ext cx="5413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67" extrusionOk="0">
                    <a:moveTo>
                      <a:pt x="60" y="250"/>
                    </a:moveTo>
                    <a:cubicBezTo>
                      <a:pt x="53" y="263"/>
                      <a:pt x="38" y="267"/>
                      <a:pt x="26" y="261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5" y="249"/>
                      <a:pt x="0" y="234"/>
                      <a:pt x="7" y="222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24" y="5"/>
                      <a:pt x="140" y="0"/>
                      <a:pt x="152" y="7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73" y="18"/>
                      <a:pt x="178" y="33"/>
                      <a:pt x="171" y="46"/>
                    </a:cubicBezTo>
                    <a:lnTo>
                      <a:pt x="60" y="2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6" name="Google Shape;796;p67"/>
            <p:cNvGrpSpPr/>
            <p:nvPr/>
          </p:nvGrpSpPr>
          <p:grpSpPr>
            <a:xfrm rot="-5647818">
              <a:off x="6875241" y="2242369"/>
              <a:ext cx="724478" cy="513338"/>
              <a:chOff x="6180688" y="2320538"/>
              <a:chExt cx="1149350" cy="814387"/>
            </a:xfrm>
          </p:grpSpPr>
          <p:sp>
            <p:nvSpPr>
              <p:cNvPr id="797" name="Google Shape;797;p67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67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67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67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67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67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67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67"/>
            <p:cNvGrpSpPr/>
            <p:nvPr/>
          </p:nvGrpSpPr>
          <p:grpSpPr>
            <a:xfrm rot="-3025213">
              <a:off x="5819988" y="3296918"/>
              <a:ext cx="724441" cy="513312"/>
              <a:chOff x="6180688" y="2320538"/>
              <a:chExt cx="1149350" cy="814387"/>
            </a:xfrm>
          </p:grpSpPr>
          <p:sp>
            <p:nvSpPr>
              <p:cNvPr id="805" name="Google Shape;805;p67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67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67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67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67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67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67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2" name="Google Shape;812;p67"/>
            <p:cNvSpPr/>
            <p:nvPr/>
          </p:nvSpPr>
          <p:spPr>
            <a:xfrm>
              <a:off x="7049199" y="304965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67"/>
            <p:cNvSpPr/>
            <p:nvPr/>
          </p:nvSpPr>
          <p:spPr>
            <a:xfrm rot="-3765839">
              <a:off x="5550577" y="28230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4" name="Google Shape;814;p67"/>
            <p:cNvGrpSpPr/>
            <p:nvPr/>
          </p:nvGrpSpPr>
          <p:grpSpPr>
            <a:xfrm rot="-10580157">
              <a:off x="5523889" y="1118943"/>
              <a:ext cx="363973" cy="216195"/>
              <a:chOff x="6191763" y="4215150"/>
              <a:chExt cx="261938" cy="155576"/>
            </a:xfrm>
          </p:grpSpPr>
          <p:sp>
            <p:nvSpPr>
              <p:cNvPr id="815" name="Google Shape;815;p67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67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5"/>
          <p:cNvSpPr txBox="1">
            <a:spLocks noGrp="1"/>
          </p:cNvSpPr>
          <p:nvPr>
            <p:ph type="subTitle" idx="1"/>
          </p:nvPr>
        </p:nvSpPr>
        <p:spPr>
          <a:xfrm>
            <a:off x="1111747" y="2062409"/>
            <a:ext cx="3422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subTitle" idx="2"/>
          </p:nvPr>
        </p:nvSpPr>
        <p:spPr>
          <a:xfrm>
            <a:off x="4762253" y="2062410"/>
            <a:ext cx="3422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ubTitle" idx="3"/>
          </p:nvPr>
        </p:nvSpPr>
        <p:spPr>
          <a:xfrm>
            <a:off x="1111747" y="3615877"/>
            <a:ext cx="3422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ubTitle" idx="4"/>
          </p:nvPr>
        </p:nvSpPr>
        <p:spPr>
          <a:xfrm>
            <a:off x="4762253" y="3615878"/>
            <a:ext cx="3422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5"/>
          </p:nvPr>
        </p:nvSpPr>
        <p:spPr>
          <a:xfrm>
            <a:off x="1111747" y="1361250"/>
            <a:ext cx="773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6"/>
          </p:nvPr>
        </p:nvSpPr>
        <p:spPr>
          <a:xfrm>
            <a:off x="1111747" y="2913568"/>
            <a:ext cx="771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7"/>
          </p:nvPr>
        </p:nvSpPr>
        <p:spPr>
          <a:xfrm>
            <a:off x="4762248" y="1361887"/>
            <a:ext cx="771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8"/>
          </p:nvPr>
        </p:nvSpPr>
        <p:spPr>
          <a:xfrm>
            <a:off x="4762248" y="2913569"/>
            <a:ext cx="771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subTitle" idx="9"/>
          </p:nvPr>
        </p:nvSpPr>
        <p:spPr>
          <a:xfrm>
            <a:off x="1111747" y="1741861"/>
            <a:ext cx="3422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ubTitle" idx="13"/>
          </p:nvPr>
        </p:nvSpPr>
        <p:spPr>
          <a:xfrm>
            <a:off x="1111747" y="3295459"/>
            <a:ext cx="3422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subTitle" idx="14"/>
          </p:nvPr>
        </p:nvSpPr>
        <p:spPr>
          <a:xfrm>
            <a:off x="4762248" y="1741861"/>
            <a:ext cx="3422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subTitle" idx="15"/>
          </p:nvPr>
        </p:nvSpPr>
        <p:spPr>
          <a:xfrm>
            <a:off x="4762248" y="3295457"/>
            <a:ext cx="3422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grpSp>
        <p:nvGrpSpPr>
          <p:cNvPr id="59" name="Google Shape;59;p45"/>
          <p:cNvGrpSpPr/>
          <p:nvPr/>
        </p:nvGrpSpPr>
        <p:grpSpPr>
          <a:xfrm>
            <a:off x="-656487" y="-20442"/>
            <a:ext cx="9928117" cy="5653902"/>
            <a:chOff x="-656487" y="-20442"/>
            <a:chExt cx="9928117" cy="5653902"/>
          </a:xfrm>
        </p:grpSpPr>
        <p:grpSp>
          <p:nvGrpSpPr>
            <p:cNvPr id="60" name="Google Shape;60;p45"/>
            <p:cNvGrpSpPr/>
            <p:nvPr/>
          </p:nvGrpSpPr>
          <p:grpSpPr>
            <a:xfrm rot="9864516">
              <a:off x="8328688" y="74426"/>
              <a:ext cx="833272" cy="930156"/>
              <a:chOff x="3378650" y="4173525"/>
              <a:chExt cx="573088" cy="639763"/>
            </a:xfrm>
          </p:grpSpPr>
          <p:sp>
            <p:nvSpPr>
              <p:cNvPr id="61" name="Google Shape;61;p45"/>
              <p:cNvSpPr/>
              <p:nvPr/>
            </p:nvSpPr>
            <p:spPr>
              <a:xfrm>
                <a:off x="3378650" y="4173525"/>
                <a:ext cx="27622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2" y="0"/>
                      <a:pt x="21" y="1"/>
                      <a:pt x="25" y="7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18"/>
                      <a:pt x="1" y="10"/>
                      <a:pt x="6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45"/>
              <p:cNvSpPr/>
              <p:nvPr/>
            </p:nvSpPr>
            <p:spPr>
              <a:xfrm>
                <a:off x="3543750" y="4370375"/>
                <a:ext cx="8731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34" y="0"/>
                    </a:moveTo>
                    <a:lnTo>
                      <a:pt x="0" y="30"/>
                    </a:lnTo>
                    <a:lnTo>
                      <a:pt x="21" y="55"/>
                    </a:lnTo>
                    <a:lnTo>
                      <a:pt x="55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45"/>
              <p:cNvSpPr/>
              <p:nvPr/>
            </p:nvSpPr>
            <p:spPr>
              <a:xfrm>
                <a:off x="3618363" y="44545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45"/>
              <p:cNvSpPr/>
              <p:nvPr/>
            </p:nvSpPr>
            <p:spPr>
              <a:xfrm>
                <a:off x="3618363" y="44545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45"/>
              <p:cNvSpPr/>
              <p:nvPr/>
            </p:nvSpPr>
            <p:spPr>
              <a:xfrm>
                <a:off x="3573913" y="4433875"/>
                <a:ext cx="3778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14" y="123"/>
                    </a:moveTo>
                    <a:cubicBezTo>
                      <a:pt x="142" y="100"/>
                      <a:pt x="145" y="59"/>
                      <a:pt x="122" y="31"/>
                    </a:cubicBezTo>
                    <a:cubicBezTo>
                      <a:pt x="99" y="4"/>
                      <a:pt x="58" y="0"/>
                      <a:pt x="31" y="23"/>
                    </a:cubicBezTo>
                    <a:cubicBezTo>
                      <a:pt x="3" y="46"/>
                      <a:pt x="0" y="87"/>
                      <a:pt x="23" y="115"/>
                    </a:cubicBezTo>
                    <a:cubicBezTo>
                      <a:pt x="46" y="142"/>
                      <a:pt x="87" y="146"/>
                      <a:pt x="114" y="123"/>
                    </a:cubicBezTo>
                    <a:moveTo>
                      <a:pt x="36" y="30"/>
                    </a:moveTo>
                    <a:cubicBezTo>
                      <a:pt x="60" y="10"/>
                      <a:pt x="96" y="13"/>
                      <a:pt x="115" y="37"/>
                    </a:cubicBezTo>
                    <a:cubicBezTo>
                      <a:pt x="135" y="60"/>
                      <a:pt x="132" y="96"/>
                      <a:pt x="109" y="116"/>
                    </a:cubicBezTo>
                    <a:cubicBezTo>
                      <a:pt x="85" y="136"/>
                      <a:pt x="49" y="133"/>
                      <a:pt x="30" y="109"/>
                    </a:cubicBezTo>
                    <a:cubicBezTo>
                      <a:pt x="10" y="85"/>
                      <a:pt x="13" y="50"/>
                      <a:pt x="36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45"/>
              <p:cNvSpPr/>
              <p:nvPr/>
            </p:nvSpPr>
            <p:spPr>
              <a:xfrm>
                <a:off x="3615188" y="4478325"/>
                <a:ext cx="2952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44" y="0"/>
                      <a:pt x="31" y="4"/>
                      <a:pt x="20" y="13"/>
                    </a:cubicBezTo>
                    <a:cubicBezTo>
                      <a:pt x="7" y="24"/>
                      <a:pt x="0" y="40"/>
                      <a:pt x="0" y="56"/>
                    </a:cubicBezTo>
                    <a:cubicBezTo>
                      <a:pt x="0" y="69"/>
                      <a:pt x="5" y="82"/>
                      <a:pt x="14" y="92"/>
                    </a:cubicBezTo>
                    <a:cubicBezTo>
                      <a:pt x="25" y="105"/>
                      <a:pt x="41" y="112"/>
                      <a:pt x="57" y="112"/>
                    </a:cubicBezTo>
                    <a:cubicBezTo>
                      <a:pt x="69" y="112"/>
                      <a:pt x="82" y="108"/>
                      <a:pt x="93" y="99"/>
                    </a:cubicBezTo>
                    <a:cubicBezTo>
                      <a:pt x="106" y="88"/>
                      <a:pt x="113" y="72"/>
                      <a:pt x="113" y="56"/>
                    </a:cubicBezTo>
                    <a:cubicBezTo>
                      <a:pt x="113" y="43"/>
                      <a:pt x="108" y="30"/>
                      <a:pt x="99" y="20"/>
                    </a:cubicBezTo>
                    <a:cubicBezTo>
                      <a:pt x="88" y="7"/>
                      <a:pt x="72" y="0"/>
                      <a:pt x="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oogle Shape;67;p45"/>
            <p:cNvGrpSpPr/>
            <p:nvPr/>
          </p:nvGrpSpPr>
          <p:grpSpPr>
            <a:xfrm rot="-10580157">
              <a:off x="8628264" y="897081"/>
              <a:ext cx="363973" cy="216195"/>
              <a:chOff x="6191763" y="4215150"/>
              <a:chExt cx="261938" cy="155576"/>
            </a:xfrm>
          </p:grpSpPr>
          <p:sp>
            <p:nvSpPr>
              <p:cNvPr id="68" name="Google Shape;68;p45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45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70;p45"/>
            <p:cNvGrpSpPr/>
            <p:nvPr/>
          </p:nvGrpSpPr>
          <p:grpSpPr>
            <a:xfrm rot="-1189430">
              <a:off x="-617552" y="4801850"/>
              <a:ext cx="1795181" cy="543309"/>
              <a:chOff x="1762838" y="2278475"/>
              <a:chExt cx="1258888" cy="381001"/>
            </a:xfrm>
          </p:grpSpPr>
          <p:sp>
            <p:nvSpPr>
              <p:cNvPr id="71" name="Google Shape;71;p45"/>
              <p:cNvSpPr/>
              <p:nvPr/>
            </p:nvSpPr>
            <p:spPr>
              <a:xfrm>
                <a:off x="1762838" y="2568988"/>
                <a:ext cx="4763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DBE0F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45"/>
              <p:cNvSpPr/>
              <p:nvPr/>
            </p:nvSpPr>
            <p:spPr>
              <a:xfrm>
                <a:off x="3007438" y="2589625"/>
                <a:ext cx="142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BB5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45"/>
              <p:cNvSpPr/>
              <p:nvPr/>
            </p:nvSpPr>
            <p:spPr>
              <a:xfrm>
                <a:off x="1794588" y="2454688"/>
                <a:ext cx="579438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79" extrusionOk="0">
                    <a:moveTo>
                      <a:pt x="4" y="15"/>
                    </a:moveTo>
                    <a:cubicBezTo>
                      <a:pt x="4" y="22"/>
                      <a:pt x="5" y="28"/>
                      <a:pt x="6" y="35"/>
                    </a:cubicBezTo>
                    <a:cubicBezTo>
                      <a:pt x="223" y="72"/>
                      <a:pt x="223" y="72"/>
                      <a:pt x="223" y="72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1" y="27"/>
                      <a:pt x="0" y="13"/>
                      <a:pt x="4" y="0"/>
                    </a:cubicBezTo>
                    <a:cubicBezTo>
                      <a:pt x="223" y="27"/>
                      <a:pt x="223" y="27"/>
                      <a:pt x="223" y="27"/>
                    </a:cubicBezTo>
                    <a:cubicBezTo>
                      <a:pt x="223" y="34"/>
                      <a:pt x="223" y="34"/>
                      <a:pt x="223" y="3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9"/>
                      <a:pt x="5" y="12"/>
                      <a:pt x="4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45"/>
              <p:cNvSpPr/>
              <p:nvPr/>
            </p:nvSpPr>
            <p:spPr>
              <a:xfrm>
                <a:off x="1804113" y="2470563"/>
                <a:ext cx="569913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6" extrusionOk="0">
                    <a:moveTo>
                      <a:pt x="0" y="10"/>
                    </a:moveTo>
                    <a:cubicBezTo>
                      <a:pt x="0" y="6"/>
                      <a:pt x="1" y="3"/>
                      <a:pt x="2" y="0"/>
                    </a:cubicBezTo>
                    <a:cubicBezTo>
                      <a:pt x="219" y="28"/>
                      <a:pt x="219" y="28"/>
                      <a:pt x="219" y="28"/>
                    </a:cubicBezTo>
                    <a:cubicBezTo>
                      <a:pt x="219" y="66"/>
                      <a:pt x="219" y="66"/>
                      <a:pt x="219" y="6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3"/>
                      <a:pt x="0" y="16"/>
                      <a:pt x="0" y="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45"/>
              <p:cNvSpPr/>
              <p:nvPr/>
            </p:nvSpPr>
            <p:spPr>
              <a:xfrm>
                <a:off x="2374025" y="2488025"/>
                <a:ext cx="569913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7" extrusionOk="0">
                    <a:moveTo>
                      <a:pt x="0" y="97"/>
                    </a:moveTo>
                    <a:lnTo>
                      <a:pt x="0" y="35"/>
                    </a:lnTo>
                    <a:lnTo>
                      <a:pt x="359" y="0"/>
                    </a:lnTo>
                    <a:lnTo>
                      <a:pt x="357" y="5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45"/>
              <p:cNvSpPr/>
              <p:nvPr/>
            </p:nvSpPr>
            <p:spPr>
              <a:xfrm>
                <a:off x="2374025" y="2472150"/>
                <a:ext cx="576263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8" extrusionOk="0">
                    <a:moveTo>
                      <a:pt x="360" y="71"/>
                    </a:moveTo>
                    <a:lnTo>
                      <a:pt x="0" y="118"/>
                    </a:lnTo>
                    <a:lnTo>
                      <a:pt x="0" y="107"/>
                    </a:lnTo>
                    <a:lnTo>
                      <a:pt x="357" y="63"/>
                    </a:lnTo>
                    <a:lnTo>
                      <a:pt x="359" y="10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363" y="0"/>
                    </a:lnTo>
                    <a:lnTo>
                      <a:pt x="360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45"/>
              <p:cNvSpPr/>
              <p:nvPr/>
            </p:nvSpPr>
            <p:spPr>
              <a:xfrm>
                <a:off x="2374025" y="2472150"/>
                <a:ext cx="576263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8" extrusionOk="0">
                    <a:moveTo>
                      <a:pt x="360" y="71"/>
                    </a:moveTo>
                    <a:lnTo>
                      <a:pt x="0" y="118"/>
                    </a:lnTo>
                    <a:lnTo>
                      <a:pt x="0" y="107"/>
                    </a:lnTo>
                    <a:lnTo>
                      <a:pt x="357" y="63"/>
                    </a:lnTo>
                    <a:lnTo>
                      <a:pt x="359" y="10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363" y="0"/>
                    </a:lnTo>
                    <a:lnTo>
                      <a:pt x="360" y="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45"/>
              <p:cNvSpPr/>
              <p:nvPr/>
            </p:nvSpPr>
            <p:spPr>
              <a:xfrm>
                <a:off x="1804113" y="2422938"/>
                <a:ext cx="11461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4" extrusionOk="0">
                    <a:moveTo>
                      <a:pt x="0" y="20"/>
                    </a:moveTo>
                    <a:lnTo>
                      <a:pt x="339" y="0"/>
                    </a:lnTo>
                    <a:lnTo>
                      <a:pt x="722" y="31"/>
                    </a:lnTo>
                    <a:lnTo>
                      <a:pt x="359" y="6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45"/>
              <p:cNvSpPr/>
              <p:nvPr/>
            </p:nvSpPr>
            <p:spPr>
              <a:xfrm>
                <a:off x="1804113" y="2422938"/>
                <a:ext cx="11461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4" extrusionOk="0">
                    <a:moveTo>
                      <a:pt x="0" y="20"/>
                    </a:moveTo>
                    <a:lnTo>
                      <a:pt x="339" y="0"/>
                    </a:lnTo>
                    <a:lnTo>
                      <a:pt x="722" y="31"/>
                    </a:lnTo>
                    <a:lnTo>
                      <a:pt x="359" y="64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5"/>
              <p:cNvSpPr/>
              <p:nvPr/>
            </p:nvSpPr>
            <p:spPr>
              <a:xfrm>
                <a:off x="2399425" y="2597563"/>
                <a:ext cx="161925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9" extrusionOk="0">
                    <a:moveTo>
                      <a:pt x="49" y="0"/>
                    </a:moveTo>
                    <a:cubicBezTo>
                      <a:pt x="33" y="0"/>
                      <a:pt x="16" y="4"/>
                      <a:pt x="0" y="7"/>
                    </a:cubicBezTo>
                    <a:cubicBezTo>
                      <a:pt x="20" y="9"/>
                      <a:pt x="41" y="6"/>
                      <a:pt x="60" y="0"/>
                    </a:cubicBezTo>
                    <a:cubicBezTo>
                      <a:pt x="61" y="0"/>
                      <a:pt x="61" y="0"/>
                      <a:pt x="62" y="0"/>
                    </a:cubicBezTo>
                    <a:cubicBezTo>
                      <a:pt x="58" y="0"/>
                      <a:pt x="53" y="0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45"/>
              <p:cNvSpPr/>
              <p:nvPr/>
            </p:nvSpPr>
            <p:spPr>
              <a:xfrm>
                <a:off x="2485150" y="2565813"/>
                <a:ext cx="6508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5" h="4" extrusionOk="0">
                    <a:moveTo>
                      <a:pt x="0" y="3"/>
                    </a:moveTo>
                    <a:cubicBezTo>
                      <a:pt x="8" y="4"/>
                      <a:pt x="17" y="3"/>
                      <a:pt x="25" y="1"/>
                    </a:cubicBezTo>
                    <a:cubicBezTo>
                      <a:pt x="16" y="0"/>
                      <a:pt x="8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45"/>
              <p:cNvSpPr/>
              <p:nvPr/>
            </p:nvSpPr>
            <p:spPr>
              <a:xfrm>
                <a:off x="2570875" y="2568988"/>
                <a:ext cx="682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6" h="4" extrusionOk="0">
                    <a:moveTo>
                      <a:pt x="0" y="3"/>
                    </a:moveTo>
                    <a:cubicBezTo>
                      <a:pt x="9" y="4"/>
                      <a:pt x="17" y="3"/>
                      <a:pt x="26" y="1"/>
                    </a:cubicBezTo>
                    <a:cubicBezTo>
                      <a:pt x="17" y="0"/>
                      <a:pt x="8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45"/>
              <p:cNvSpPr/>
              <p:nvPr/>
            </p:nvSpPr>
            <p:spPr>
              <a:xfrm>
                <a:off x="2756613" y="2519775"/>
                <a:ext cx="150813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8" extrusionOk="0">
                    <a:moveTo>
                      <a:pt x="0" y="6"/>
                    </a:moveTo>
                    <a:cubicBezTo>
                      <a:pt x="19" y="8"/>
                      <a:pt x="39" y="6"/>
                      <a:pt x="58" y="2"/>
                    </a:cubicBezTo>
                    <a:cubicBezTo>
                      <a:pt x="39" y="0"/>
                      <a:pt x="19" y="1"/>
                      <a:pt x="0" y="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45"/>
              <p:cNvSpPr/>
              <p:nvPr/>
            </p:nvSpPr>
            <p:spPr>
              <a:xfrm>
                <a:off x="2129550" y="2535650"/>
                <a:ext cx="1555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" extrusionOk="0">
                    <a:moveTo>
                      <a:pt x="59" y="9"/>
                    </a:moveTo>
                    <a:cubicBezTo>
                      <a:pt x="50" y="6"/>
                      <a:pt x="40" y="3"/>
                      <a:pt x="31" y="1"/>
                    </a:cubicBezTo>
                    <a:cubicBezTo>
                      <a:pt x="21" y="0"/>
                      <a:pt x="10" y="0"/>
                      <a:pt x="0" y="0"/>
                    </a:cubicBezTo>
                    <a:cubicBezTo>
                      <a:pt x="15" y="4"/>
                      <a:pt x="31" y="7"/>
                      <a:pt x="44" y="8"/>
                    </a:cubicBezTo>
                    <a:cubicBezTo>
                      <a:pt x="49" y="9"/>
                      <a:pt x="55" y="9"/>
                      <a:pt x="60" y="10"/>
                    </a:cubicBezTo>
                    <a:cubicBezTo>
                      <a:pt x="60" y="10"/>
                      <a:pt x="59" y="9"/>
                      <a:pt x="59" y="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45"/>
              <p:cNvSpPr/>
              <p:nvPr/>
            </p:nvSpPr>
            <p:spPr>
              <a:xfrm>
                <a:off x="2296238" y="2551525"/>
                <a:ext cx="412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3" extrusionOk="0">
                    <a:moveTo>
                      <a:pt x="0" y="0"/>
                    </a:moveTo>
                    <a:cubicBezTo>
                      <a:pt x="5" y="2"/>
                      <a:pt x="11" y="3"/>
                      <a:pt x="16" y="3"/>
                    </a:cubicBezTo>
                    <a:cubicBezTo>
                      <a:pt x="11" y="1"/>
                      <a:pt x="6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45"/>
              <p:cNvSpPr/>
              <p:nvPr/>
            </p:nvSpPr>
            <p:spPr>
              <a:xfrm>
                <a:off x="2297825" y="2565813"/>
                <a:ext cx="396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5" h="3" extrusionOk="0">
                    <a:moveTo>
                      <a:pt x="0" y="1"/>
                    </a:moveTo>
                    <a:cubicBezTo>
                      <a:pt x="5" y="2"/>
                      <a:pt x="10" y="3"/>
                      <a:pt x="15" y="2"/>
                    </a:cubicBezTo>
                    <a:cubicBezTo>
                      <a:pt x="10" y="1"/>
                      <a:pt x="5" y="0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45"/>
              <p:cNvSpPr/>
              <p:nvPr/>
            </p:nvSpPr>
            <p:spPr>
              <a:xfrm>
                <a:off x="1889838" y="2535650"/>
                <a:ext cx="125413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8" extrusionOk="0">
                    <a:moveTo>
                      <a:pt x="0" y="0"/>
                    </a:moveTo>
                    <a:cubicBezTo>
                      <a:pt x="16" y="5"/>
                      <a:pt x="32" y="8"/>
                      <a:pt x="48" y="8"/>
                    </a:cubicBezTo>
                    <a:cubicBezTo>
                      <a:pt x="33" y="2"/>
                      <a:pt x="17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45"/>
              <p:cNvSpPr/>
              <p:nvPr/>
            </p:nvSpPr>
            <p:spPr>
              <a:xfrm>
                <a:off x="1804113" y="2422938"/>
                <a:ext cx="1146176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9" extrusionOk="0">
                    <a:moveTo>
                      <a:pt x="207" y="0"/>
                    </a:moveTo>
                    <a:cubicBezTo>
                      <a:pt x="167" y="2"/>
                      <a:pt x="167" y="2"/>
                      <a:pt x="167" y="2"/>
                    </a:cubicBezTo>
                    <a:cubicBezTo>
                      <a:pt x="169" y="11"/>
                      <a:pt x="173" y="20"/>
                      <a:pt x="179" y="27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1" y="11"/>
                      <a:pt x="99" y="9"/>
                      <a:pt x="97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9" y="39"/>
                      <a:pt x="219" y="39"/>
                      <a:pt x="219" y="39"/>
                    </a:cubicBezTo>
                    <a:cubicBezTo>
                      <a:pt x="441" y="19"/>
                      <a:pt x="441" y="19"/>
                      <a:pt x="441" y="19"/>
                    </a:cubicBezTo>
                    <a:cubicBezTo>
                      <a:pt x="207" y="0"/>
                      <a:pt x="207" y="0"/>
                      <a:pt x="207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45"/>
              <p:cNvSpPr/>
              <p:nvPr/>
            </p:nvSpPr>
            <p:spPr>
              <a:xfrm>
                <a:off x="2024775" y="2284825"/>
                <a:ext cx="250825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96" h="81" extrusionOk="0">
                    <a:moveTo>
                      <a:pt x="94" y="80"/>
                    </a:moveTo>
                    <a:cubicBezTo>
                      <a:pt x="76" y="59"/>
                      <a:pt x="77" y="25"/>
                      <a:pt x="96" y="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" y="18"/>
                      <a:pt x="0" y="49"/>
                      <a:pt x="18" y="67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4" y="80"/>
                      <a:pt x="94" y="80"/>
                      <a:pt x="94" y="8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45"/>
              <p:cNvSpPr/>
              <p:nvPr/>
            </p:nvSpPr>
            <p:spPr>
              <a:xfrm>
                <a:off x="2072400" y="2278475"/>
                <a:ext cx="7175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9" extrusionOk="0">
                    <a:moveTo>
                      <a:pt x="276" y="5"/>
                    </a:moveTo>
                    <a:cubicBezTo>
                      <a:pt x="239" y="5"/>
                      <a:pt x="147" y="9"/>
                      <a:pt x="77" y="8"/>
                    </a:cubicBezTo>
                    <a:cubicBezTo>
                      <a:pt x="43" y="8"/>
                      <a:pt x="17" y="5"/>
                      <a:pt x="0" y="3"/>
                    </a:cubicBezTo>
                    <a:cubicBezTo>
                      <a:pt x="62" y="2"/>
                      <a:pt x="215" y="0"/>
                      <a:pt x="276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45"/>
              <p:cNvSpPr/>
              <p:nvPr/>
            </p:nvSpPr>
            <p:spPr>
              <a:xfrm>
                <a:off x="2223213" y="2291175"/>
                <a:ext cx="566738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218" h="79" extrusionOk="0">
                    <a:moveTo>
                      <a:pt x="14" y="56"/>
                    </a:moveTo>
                    <a:cubicBezTo>
                      <a:pt x="16" y="62"/>
                      <a:pt x="18" y="67"/>
                      <a:pt x="22" y="72"/>
                    </a:cubicBezTo>
                    <a:cubicBezTo>
                      <a:pt x="214" y="63"/>
                      <a:pt x="214" y="63"/>
                      <a:pt x="214" y="63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70"/>
                      <a:pt x="216" y="70"/>
                      <a:pt x="216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0" y="59"/>
                      <a:pt x="1" y="23"/>
                      <a:pt x="20" y="2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7"/>
                      <a:pt x="218" y="7"/>
                      <a:pt x="218" y="7"/>
                    </a:cubicBezTo>
                    <a:cubicBezTo>
                      <a:pt x="213" y="7"/>
                      <a:pt x="213" y="7"/>
                      <a:pt x="213" y="7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12" y="23"/>
                      <a:pt x="9" y="41"/>
                      <a:pt x="14" y="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45"/>
              <p:cNvSpPr/>
              <p:nvPr/>
            </p:nvSpPr>
            <p:spPr>
              <a:xfrm>
                <a:off x="2247025" y="2308638"/>
                <a:ext cx="53022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64" extrusionOk="0">
                    <a:moveTo>
                      <a:pt x="5" y="50"/>
                    </a:moveTo>
                    <a:cubicBezTo>
                      <a:pt x="0" y="34"/>
                      <a:pt x="3" y="16"/>
                      <a:pt x="13" y="3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4" y="0"/>
                      <a:pt x="202" y="56"/>
                      <a:pt x="202" y="56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0" y="60"/>
                      <a:pt x="7" y="55"/>
                      <a:pt x="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45"/>
              <p:cNvSpPr/>
              <p:nvPr/>
            </p:nvSpPr>
            <p:spPr>
              <a:xfrm>
                <a:off x="2770900" y="2451513"/>
                <a:ext cx="1428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0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A9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45"/>
              <p:cNvSpPr/>
              <p:nvPr/>
            </p:nvSpPr>
            <p:spPr>
              <a:xfrm>
                <a:off x="2280363" y="2451513"/>
                <a:ext cx="49847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" extrusionOk="0">
                    <a:moveTo>
                      <a:pt x="192" y="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190" y="0"/>
                      <a:pt x="192" y="1"/>
                    </a:cubicBezTo>
                    <a:close/>
                  </a:path>
                </a:pathLst>
              </a:custGeom>
              <a:solidFill>
                <a:srgbClr val="3AAA9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45"/>
              <p:cNvSpPr/>
              <p:nvPr/>
            </p:nvSpPr>
            <p:spPr>
              <a:xfrm>
                <a:off x="2153363" y="2291175"/>
                <a:ext cx="41275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73" extrusionOk="0">
                    <a:moveTo>
                      <a:pt x="7" y="39"/>
                    </a:moveTo>
                    <a:cubicBezTo>
                      <a:pt x="7" y="26"/>
                      <a:pt x="10" y="12"/>
                      <a:pt x="16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12"/>
                      <a:pt x="0" y="26"/>
                      <a:pt x="0" y="39"/>
                    </a:cubicBezTo>
                    <a:cubicBezTo>
                      <a:pt x="0" y="50"/>
                      <a:pt x="2" y="61"/>
                      <a:pt x="5" y="72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9" y="62"/>
                      <a:pt x="7" y="51"/>
                      <a:pt x="7" y="39"/>
                    </a:cubicBezTo>
                    <a:close/>
                  </a:path>
                </a:pathLst>
              </a:custGeom>
              <a:solidFill>
                <a:srgbClr val="323B5C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45"/>
              <p:cNvSpPr/>
              <p:nvPr/>
            </p:nvSpPr>
            <p:spPr>
              <a:xfrm>
                <a:off x="2189875" y="2292763"/>
                <a:ext cx="46038" cy="195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75" extrusionOk="0">
                    <a:moveTo>
                      <a:pt x="7" y="39"/>
                    </a:moveTo>
                    <a:cubicBezTo>
                      <a:pt x="7" y="25"/>
                      <a:pt x="11" y="12"/>
                      <a:pt x="18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" y="12"/>
                      <a:pt x="1" y="25"/>
                      <a:pt x="0" y="39"/>
                    </a:cubicBezTo>
                    <a:cubicBezTo>
                      <a:pt x="0" y="51"/>
                      <a:pt x="3" y="63"/>
                      <a:pt x="7" y="74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9" y="64"/>
                      <a:pt x="7" y="52"/>
                      <a:pt x="7" y="39"/>
                    </a:cubicBezTo>
                    <a:close/>
                  </a:path>
                </a:pathLst>
              </a:custGeom>
              <a:solidFill>
                <a:srgbClr val="323B5C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45"/>
              <p:cNvSpPr/>
              <p:nvPr/>
            </p:nvSpPr>
            <p:spPr>
              <a:xfrm>
                <a:off x="2051763" y="2343563"/>
                <a:ext cx="20700" cy="57300"/>
              </a:xfrm>
              <a:prstGeom prst="ellipse">
                <a:avLst/>
              </a:prstGeom>
              <a:solidFill>
                <a:srgbClr val="323B5C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45"/>
              <p:cNvSpPr/>
              <p:nvPr/>
            </p:nvSpPr>
            <p:spPr>
              <a:xfrm>
                <a:off x="2348625" y="2329275"/>
                <a:ext cx="17621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7" extrusionOk="0">
                    <a:moveTo>
                      <a:pt x="35" y="0"/>
                    </a:moveTo>
                    <a:cubicBezTo>
                      <a:pt x="23" y="0"/>
                      <a:pt x="11" y="2"/>
                      <a:pt x="0" y="4"/>
                    </a:cubicBezTo>
                    <a:cubicBezTo>
                      <a:pt x="23" y="7"/>
                      <a:pt x="46" y="6"/>
                      <a:pt x="68" y="2"/>
                    </a:cubicBezTo>
                    <a:cubicBezTo>
                      <a:pt x="57" y="1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45"/>
              <p:cNvSpPr/>
              <p:nvPr/>
            </p:nvSpPr>
            <p:spPr>
              <a:xfrm>
                <a:off x="2574050" y="2311813"/>
                <a:ext cx="174625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67" h="8" extrusionOk="0">
                    <a:moveTo>
                      <a:pt x="65" y="3"/>
                    </a:moveTo>
                    <a:cubicBezTo>
                      <a:pt x="44" y="0"/>
                      <a:pt x="22" y="1"/>
                      <a:pt x="0" y="6"/>
                    </a:cubicBezTo>
                    <a:cubicBezTo>
                      <a:pt x="17" y="7"/>
                      <a:pt x="34" y="8"/>
                      <a:pt x="51" y="5"/>
                    </a:cubicBezTo>
                    <a:cubicBezTo>
                      <a:pt x="56" y="4"/>
                      <a:pt x="62" y="4"/>
                      <a:pt x="67" y="3"/>
                    </a:cubicBezTo>
                    <a:cubicBezTo>
                      <a:pt x="66" y="3"/>
                      <a:pt x="66" y="3"/>
                      <a:pt x="65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45"/>
              <p:cNvSpPr/>
              <p:nvPr/>
            </p:nvSpPr>
            <p:spPr>
              <a:xfrm>
                <a:off x="2713750" y="2332450"/>
                <a:ext cx="317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2" extrusionOk="0">
                    <a:moveTo>
                      <a:pt x="0" y="1"/>
                    </a:moveTo>
                    <a:cubicBezTo>
                      <a:pt x="4" y="2"/>
                      <a:pt x="8" y="1"/>
                      <a:pt x="12" y="1"/>
                    </a:cubicBezTo>
                    <a:cubicBezTo>
                      <a:pt x="8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45"/>
              <p:cNvSpPr/>
              <p:nvPr/>
            </p:nvSpPr>
            <p:spPr>
              <a:xfrm>
                <a:off x="2591513" y="2345150"/>
                <a:ext cx="3492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" extrusionOk="0">
                    <a:moveTo>
                      <a:pt x="0" y="2"/>
                    </a:moveTo>
                    <a:cubicBezTo>
                      <a:pt x="4" y="2"/>
                      <a:pt x="9" y="2"/>
                      <a:pt x="13" y="1"/>
                    </a:cubicBezTo>
                    <a:cubicBezTo>
                      <a:pt x="8" y="0"/>
                      <a:pt x="4" y="1"/>
                      <a:pt x="0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45"/>
              <p:cNvSpPr/>
              <p:nvPr/>
            </p:nvSpPr>
            <p:spPr>
              <a:xfrm>
                <a:off x="2537538" y="2430875"/>
                <a:ext cx="809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1" h="4" extrusionOk="0">
                    <a:moveTo>
                      <a:pt x="0" y="3"/>
                    </a:moveTo>
                    <a:cubicBezTo>
                      <a:pt x="10" y="4"/>
                      <a:pt x="21" y="3"/>
                      <a:pt x="31" y="1"/>
                    </a:cubicBezTo>
                    <a:cubicBezTo>
                      <a:pt x="21" y="0"/>
                      <a:pt x="10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5"/>
              <p:cNvSpPr/>
              <p:nvPr/>
            </p:nvSpPr>
            <p:spPr>
              <a:xfrm>
                <a:off x="2283538" y="2361025"/>
                <a:ext cx="9525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7" h="4" extrusionOk="0">
                    <a:moveTo>
                      <a:pt x="0" y="2"/>
                    </a:moveTo>
                    <a:cubicBezTo>
                      <a:pt x="12" y="4"/>
                      <a:pt x="24" y="4"/>
                      <a:pt x="37" y="2"/>
                    </a:cubicBezTo>
                    <a:cubicBezTo>
                      <a:pt x="24" y="0"/>
                      <a:pt x="12" y="0"/>
                      <a:pt x="0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45"/>
              <p:cNvSpPr/>
              <p:nvPr/>
            </p:nvSpPr>
            <p:spPr>
              <a:xfrm>
                <a:off x="2345450" y="2389600"/>
                <a:ext cx="523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0" h="3" extrusionOk="0">
                    <a:moveTo>
                      <a:pt x="0" y="3"/>
                    </a:moveTo>
                    <a:cubicBezTo>
                      <a:pt x="7" y="3"/>
                      <a:pt x="14" y="3"/>
                      <a:pt x="20" y="1"/>
                    </a:cubicBezTo>
                    <a:cubicBezTo>
                      <a:pt x="14" y="0"/>
                      <a:pt x="7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45"/>
              <p:cNvSpPr/>
              <p:nvPr/>
            </p:nvSpPr>
            <p:spPr>
              <a:xfrm>
                <a:off x="2647075" y="2321338"/>
                <a:ext cx="5238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72" extrusionOk="0">
                    <a:moveTo>
                      <a:pt x="0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33" y="0"/>
                    </a:lnTo>
                    <a:lnTo>
                      <a:pt x="33" y="69"/>
                    </a:lnTo>
                    <a:lnTo>
                      <a:pt x="16" y="58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" name="Google Shape;106;p45"/>
            <p:cNvSpPr/>
            <p:nvPr/>
          </p:nvSpPr>
          <p:spPr>
            <a:xfrm rot="-3382723">
              <a:off x="-32877" y="41727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6"/>
          <p:cNvSpPr txBox="1">
            <a:spLocks noGrp="1"/>
          </p:cNvSpPr>
          <p:nvPr>
            <p:ph type="subTitle" idx="1"/>
          </p:nvPr>
        </p:nvSpPr>
        <p:spPr>
          <a:xfrm>
            <a:off x="880573" y="1622750"/>
            <a:ext cx="35970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6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6"/>
          <p:cNvSpPr txBox="1">
            <a:spLocks noGrp="1"/>
          </p:cNvSpPr>
          <p:nvPr>
            <p:ph type="subTitle" idx="2"/>
          </p:nvPr>
        </p:nvSpPr>
        <p:spPr>
          <a:xfrm>
            <a:off x="4666427" y="1622750"/>
            <a:ext cx="35970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46"/>
          <p:cNvGrpSpPr/>
          <p:nvPr/>
        </p:nvGrpSpPr>
        <p:grpSpPr>
          <a:xfrm>
            <a:off x="-277690" y="-654540"/>
            <a:ext cx="9212613" cy="5910595"/>
            <a:chOff x="-277690" y="-654540"/>
            <a:chExt cx="9212613" cy="5910595"/>
          </a:xfrm>
        </p:grpSpPr>
        <p:grpSp>
          <p:nvGrpSpPr>
            <p:cNvPr id="113" name="Google Shape;113;p46"/>
            <p:cNvGrpSpPr/>
            <p:nvPr/>
          </p:nvGrpSpPr>
          <p:grpSpPr>
            <a:xfrm>
              <a:off x="7645543" y="4092299"/>
              <a:ext cx="1170193" cy="904188"/>
              <a:chOff x="7537043" y="4025261"/>
              <a:chExt cx="1170193" cy="904188"/>
            </a:xfrm>
          </p:grpSpPr>
          <p:sp>
            <p:nvSpPr>
              <p:cNvPr id="114" name="Google Shape;114;p46"/>
              <p:cNvSpPr/>
              <p:nvPr/>
            </p:nvSpPr>
            <p:spPr>
              <a:xfrm rot="-766793">
                <a:off x="8605876" y="4227120"/>
                <a:ext cx="1588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46"/>
              <p:cNvSpPr/>
              <p:nvPr/>
            </p:nvSpPr>
            <p:spPr>
              <a:xfrm rot="-766793">
                <a:off x="8605876" y="4227120"/>
                <a:ext cx="1588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46"/>
              <p:cNvSpPr/>
              <p:nvPr/>
            </p:nvSpPr>
            <p:spPr>
              <a:xfrm rot="-766792">
                <a:off x="7611148" y="4360031"/>
                <a:ext cx="865164" cy="41273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59" extrusionOk="0">
                    <a:moveTo>
                      <a:pt x="25" y="133"/>
                    </a:moveTo>
                    <a:cubicBezTo>
                      <a:pt x="30" y="139"/>
                      <a:pt x="35" y="145"/>
                      <a:pt x="42" y="150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329" y="106"/>
                      <a:pt x="329" y="106"/>
                      <a:pt x="329" y="106"/>
                    </a:cubicBezTo>
                    <a:cubicBezTo>
                      <a:pt x="333" y="117"/>
                      <a:pt x="333" y="117"/>
                      <a:pt x="333" y="117"/>
                    </a:cubicBezTo>
                    <a:cubicBezTo>
                      <a:pt x="42" y="159"/>
                      <a:pt x="42" y="159"/>
                      <a:pt x="42" y="159"/>
                    </a:cubicBezTo>
                    <a:cubicBezTo>
                      <a:pt x="24" y="146"/>
                      <a:pt x="10" y="127"/>
                      <a:pt x="4" y="105"/>
                    </a:cubicBezTo>
                    <a:cubicBezTo>
                      <a:pt x="1" y="93"/>
                      <a:pt x="0" y="80"/>
                      <a:pt x="4" y="68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5" y="12"/>
                      <a:pt x="295" y="12"/>
                      <a:pt x="295" y="12"/>
                    </a:cubicBezTo>
                    <a:cubicBezTo>
                      <a:pt x="292" y="12"/>
                      <a:pt x="16" y="75"/>
                      <a:pt x="14" y="76"/>
                    </a:cubicBezTo>
                    <a:cubicBezTo>
                      <a:pt x="13" y="76"/>
                      <a:pt x="11" y="76"/>
                      <a:pt x="11" y="76"/>
                    </a:cubicBezTo>
                    <a:cubicBezTo>
                      <a:pt x="6" y="96"/>
                      <a:pt x="14" y="117"/>
                      <a:pt x="25" y="13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46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215" y="115"/>
                    </a:moveTo>
                    <a:lnTo>
                      <a:pt x="621" y="0"/>
                    </a:lnTo>
                    <a:lnTo>
                      <a:pt x="469" y="138"/>
                    </a:lnTo>
                    <a:lnTo>
                      <a:pt x="0" y="249"/>
                    </a:lnTo>
                    <a:lnTo>
                      <a:pt x="215" y="115"/>
                    </a:lnTo>
                    <a:close/>
                  </a:path>
                </a:pathLst>
              </a:custGeom>
              <a:solidFill>
                <a:srgbClr val="7A8C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6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215" y="115"/>
                    </a:moveTo>
                    <a:lnTo>
                      <a:pt x="621" y="0"/>
                    </a:lnTo>
                    <a:lnTo>
                      <a:pt x="469" y="138"/>
                    </a:lnTo>
                    <a:lnTo>
                      <a:pt x="0" y="249"/>
                    </a:lnTo>
                    <a:lnTo>
                      <a:pt x="215" y="1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6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621" y="0"/>
                    </a:moveTo>
                    <a:lnTo>
                      <a:pt x="215" y="115"/>
                    </a:lnTo>
                    <a:lnTo>
                      <a:pt x="0" y="249"/>
                    </a:lnTo>
                    <a:lnTo>
                      <a:pt x="469" y="138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6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621" y="0"/>
                    </a:moveTo>
                    <a:lnTo>
                      <a:pt x="215" y="115"/>
                    </a:lnTo>
                    <a:lnTo>
                      <a:pt x="0" y="249"/>
                    </a:lnTo>
                    <a:lnTo>
                      <a:pt x="469" y="138"/>
                    </a:lnTo>
                    <a:lnTo>
                      <a:pt x="6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6"/>
              <p:cNvSpPr/>
              <p:nvPr/>
            </p:nvSpPr>
            <p:spPr>
              <a:xfrm rot="-766793">
                <a:off x="8287594" y="4049740"/>
                <a:ext cx="249231" cy="249231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7" extrusionOk="0">
                    <a:moveTo>
                      <a:pt x="0" y="138"/>
                    </a:moveTo>
                    <a:lnTo>
                      <a:pt x="152" y="0"/>
                    </a:lnTo>
                    <a:lnTo>
                      <a:pt x="157" y="15"/>
                    </a:lnTo>
                    <a:lnTo>
                      <a:pt x="149" y="23"/>
                    </a:lnTo>
                    <a:lnTo>
                      <a:pt x="8" y="157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6"/>
              <p:cNvSpPr/>
              <p:nvPr/>
            </p:nvSpPr>
            <p:spPr>
              <a:xfrm rot="-766793">
                <a:off x="8441067" y="4239913"/>
                <a:ext cx="223832" cy="30637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93" extrusionOk="0">
                    <a:moveTo>
                      <a:pt x="136" y="0"/>
                    </a:moveTo>
                    <a:lnTo>
                      <a:pt x="141" y="15"/>
                    </a:lnTo>
                    <a:lnTo>
                      <a:pt x="6" y="193"/>
                    </a:lnTo>
                    <a:lnTo>
                      <a:pt x="0" y="17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46"/>
              <p:cNvSpPr/>
              <p:nvPr/>
            </p:nvSpPr>
            <p:spPr>
              <a:xfrm rot="-766793">
                <a:off x="8441067" y="4239913"/>
                <a:ext cx="223832" cy="30637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93" extrusionOk="0">
                    <a:moveTo>
                      <a:pt x="136" y="0"/>
                    </a:moveTo>
                    <a:lnTo>
                      <a:pt x="141" y="15"/>
                    </a:lnTo>
                    <a:lnTo>
                      <a:pt x="6" y="193"/>
                    </a:lnTo>
                    <a:lnTo>
                      <a:pt x="0" y="175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46"/>
              <p:cNvSpPr/>
              <p:nvPr/>
            </p:nvSpPr>
            <p:spPr>
              <a:xfrm rot="-766793">
                <a:off x="8322200" y="4076509"/>
                <a:ext cx="296855" cy="45242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74" extrusionOk="0">
                    <a:moveTo>
                      <a:pt x="114" y="71"/>
                    </a:moveTo>
                    <a:cubicBezTo>
                      <a:pt x="34" y="174"/>
                      <a:pt x="34" y="174"/>
                      <a:pt x="34" y="174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1"/>
                      <a:pt x="114" y="70"/>
                      <a:pt x="114" y="7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46"/>
              <p:cNvSpPr/>
              <p:nvPr/>
            </p:nvSpPr>
            <p:spPr>
              <a:xfrm rot="-766793">
                <a:off x="7631921" y="4389822"/>
                <a:ext cx="827065" cy="354003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36" extrusionOk="0">
                    <a:moveTo>
                      <a:pt x="284" y="0"/>
                    </a:moveTo>
                    <a:cubicBezTo>
                      <a:pt x="318" y="92"/>
                      <a:pt x="318" y="92"/>
                      <a:pt x="318" y="92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16" y="119"/>
                      <a:pt x="0" y="90"/>
                      <a:pt x="6" y="64"/>
                    </a:cubicBezTo>
                    <a:cubicBezTo>
                      <a:pt x="284" y="0"/>
                      <a:pt x="284" y="0"/>
                      <a:pt x="284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46"/>
              <p:cNvSpPr/>
              <p:nvPr/>
            </p:nvSpPr>
            <p:spPr>
              <a:xfrm rot="-766793">
                <a:off x="8348017" y="4220501"/>
                <a:ext cx="114297" cy="111122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40" y="4"/>
                    </a:moveTo>
                    <a:cubicBezTo>
                      <a:pt x="25" y="15"/>
                      <a:pt x="13" y="29"/>
                      <a:pt x="0" y="43"/>
                    </a:cubicBezTo>
                    <a:cubicBezTo>
                      <a:pt x="17" y="33"/>
                      <a:pt x="31" y="19"/>
                      <a:pt x="43" y="2"/>
                    </a:cubicBezTo>
                    <a:cubicBezTo>
                      <a:pt x="43" y="2"/>
                      <a:pt x="44" y="1"/>
                      <a:pt x="44" y="0"/>
                    </a:cubicBezTo>
                    <a:cubicBezTo>
                      <a:pt x="43" y="1"/>
                      <a:pt x="41" y="3"/>
                      <a:pt x="40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46"/>
              <p:cNvSpPr/>
              <p:nvPr/>
            </p:nvSpPr>
            <p:spPr>
              <a:xfrm rot="-766793">
                <a:off x="8432831" y="4140939"/>
                <a:ext cx="50799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0" h="19" extrusionOk="0">
                    <a:moveTo>
                      <a:pt x="0" y="19"/>
                    </a:moveTo>
                    <a:cubicBezTo>
                      <a:pt x="8" y="14"/>
                      <a:pt x="15" y="8"/>
                      <a:pt x="20" y="0"/>
                    </a:cubicBezTo>
                    <a:cubicBezTo>
                      <a:pt x="13" y="5"/>
                      <a:pt x="6" y="12"/>
                      <a:pt x="0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46"/>
              <p:cNvSpPr/>
              <p:nvPr/>
            </p:nvSpPr>
            <p:spPr>
              <a:xfrm rot="-766793">
                <a:off x="8462658" y="4145878"/>
                <a:ext cx="31749" cy="3174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2"/>
                    </a:moveTo>
                    <a:cubicBezTo>
                      <a:pt x="5" y="9"/>
                      <a:pt x="9" y="5"/>
                      <a:pt x="12" y="0"/>
                    </a:cubicBezTo>
                    <a:cubicBezTo>
                      <a:pt x="8" y="4"/>
                      <a:pt x="4" y="7"/>
                      <a:pt x="0" y="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46"/>
              <p:cNvSpPr/>
              <p:nvPr/>
            </p:nvSpPr>
            <p:spPr>
              <a:xfrm rot="-766793">
                <a:off x="8433960" y="4283708"/>
                <a:ext cx="53973" cy="6032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3" extrusionOk="0">
                    <a:moveTo>
                      <a:pt x="0" y="23"/>
                    </a:moveTo>
                    <a:cubicBezTo>
                      <a:pt x="8" y="16"/>
                      <a:pt x="16" y="9"/>
                      <a:pt x="21" y="0"/>
                    </a:cubicBezTo>
                    <a:cubicBezTo>
                      <a:pt x="13" y="6"/>
                      <a:pt x="6" y="13"/>
                      <a:pt x="0" y="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46"/>
              <p:cNvSpPr/>
              <p:nvPr/>
            </p:nvSpPr>
            <p:spPr>
              <a:xfrm rot="-766793">
                <a:off x="8530098" y="4207057"/>
                <a:ext cx="49212" cy="5714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0" y="22"/>
                    </a:moveTo>
                    <a:cubicBezTo>
                      <a:pt x="7" y="16"/>
                      <a:pt x="14" y="9"/>
                      <a:pt x="19" y="0"/>
                    </a:cubicBezTo>
                    <a:cubicBezTo>
                      <a:pt x="11" y="6"/>
                      <a:pt x="5" y="14"/>
                      <a:pt x="0" y="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46"/>
              <p:cNvSpPr/>
              <p:nvPr/>
            </p:nvSpPr>
            <p:spPr>
              <a:xfrm rot="-766793">
                <a:off x="8101964" y="4446764"/>
                <a:ext cx="79373" cy="190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7" extrusionOk="0">
                    <a:moveTo>
                      <a:pt x="0" y="7"/>
                    </a:moveTo>
                    <a:cubicBezTo>
                      <a:pt x="11" y="6"/>
                      <a:pt x="21" y="4"/>
                      <a:pt x="31" y="0"/>
                    </a:cubicBezTo>
                    <a:cubicBezTo>
                      <a:pt x="21" y="0"/>
                      <a:pt x="10" y="3"/>
                      <a:pt x="0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46"/>
              <p:cNvSpPr/>
              <p:nvPr/>
            </p:nvSpPr>
            <p:spPr>
              <a:xfrm rot="-766793">
                <a:off x="8230536" y="4387118"/>
                <a:ext cx="4603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0" y="5"/>
                    </a:moveTo>
                    <a:cubicBezTo>
                      <a:pt x="6" y="4"/>
                      <a:pt x="12" y="3"/>
                      <a:pt x="18" y="0"/>
                    </a:cubicBezTo>
                    <a:cubicBezTo>
                      <a:pt x="12" y="1"/>
                      <a:pt x="6" y="2"/>
                      <a:pt x="0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46"/>
              <p:cNvSpPr/>
              <p:nvPr/>
            </p:nvSpPr>
            <p:spPr>
              <a:xfrm rot="-766793">
                <a:off x="8191281" y="4408100"/>
                <a:ext cx="84136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0" y="9"/>
                    </a:moveTo>
                    <a:cubicBezTo>
                      <a:pt x="11" y="7"/>
                      <a:pt x="22" y="4"/>
                      <a:pt x="32" y="0"/>
                    </a:cubicBezTo>
                    <a:cubicBezTo>
                      <a:pt x="21" y="1"/>
                      <a:pt x="10" y="4"/>
                      <a:pt x="0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46"/>
              <p:cNvSpPr/>
              <p:nvPr/>
            </p:nvSpPr>
            <p:spPr>
              <a:xfrm rot="-766793">
                <a:off x="8237369" y="4430446"/>
                <a:ext cx="52387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0" y="6"/>
                    </a:moveTo>
                    <a:cubicBezTo>
                      <a:pt x="7" y="5"/>
                      <a:pt x="13" y="3"/>
                      <a:pt x="20" y="0"/>
                    </a:cubicBezTo>
                    <a:cubicBezTo>
                      <a:pt x="13" y="1"/>
                      <a:pt x="6" y="3"/>
                      <a:pt x="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46"/>
              <p:cNvSpPr/>
              <p:nvPr/>
            </p:nvSpPr>
            <p:spPr>
              <a:xfrm rot="-766793">
                <a:off x="7758276" y="4553843"/>
                <a:ext cx="273042" cy="6826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" extrusionOk="0">
                    <a:moveTo>
                      <a:pt x="76" y="3"/>
                    </a:moveTo>
                    <a:cubicBezTo>
                      <a:pt x="50" y="8"/>
                      <a:pt x="25" y="18"/>
                      <a:pt x="0" y="26"/>
                    </a:cubicBezTo>
                    <a:cubicBezTo>
                      <a:pt x="18" y="25"/>
                      <a:pt x="35" y="21"/>
                      <a:pt x="52" y="17"/>
                    </a:cubicBezTo>
                    <a:cubicBezTo>
                      <a:pt x="69" y="12"/>
                      <a:pt x="86" y="6"/>
                      <a:pt x="102" y="0"/>
                    </a:cubicBezTo>
                    <a:cubicBezTo>
                      <a:pt x="103" y="0"/>
                      <a:pt x="104" y="0"/>
                      <a:pt x="105" y="0"/>
                    </a:cubicBezTo>
                    <a:cubicBezTo>
                      <a:pt x="95" y="0"/>
                      <a:pt x="85" y="1"/>
                      <a:pt x="76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46"/>
              <p:cNvSpPr/>
              <p:nvPr/>
            </p:nvSpPr>
            <p:spPr>
              <a:xfrm rot="-766793">
                <a:off x="7968184" y="4555722"/>
                <a:ext cx="74611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9" h="6" extrusionOk="0">
                    <a:moveTo>
                      <a:pt x="0" y="6"/>
                    </a:moveTo>
                    <a:cubicBezTo>
                      <a:pt x="10" y="6"/>
                      <a:pt x="20" y="4"/>
                      <a:pt x="29" y="0"/>
                    </a:cubicBezTo>
                    <a:cubicBezTo>
                      <a:pt x="18" y="1"/>
                      <a:pt x="10" y="3"/>
                      <a:pt x="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46"/>
              <p:cNvSpPr/>
              <p:nvPr/>
            </p:nvSpPr>
            <p:spPr>
              <a:xfrm rot="-766793">
                <a:off x="8050212" y="4599064"/>
                <a:ext cx="249231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96" h="16" extrusionOk="0">
                    <a:moveTo>
                      <a:pt x="95" y="0"/>
                    </a:moveTo>
                    <a:cubicBezTo>
                      <a:pt x="92" y="0"/>
                      <a:pt x="89" y="0"/>
                      <a:pt x="86" y="1"/>
                    </a:cubicBezTo>
                    <a:cubicBezTo>
                      <a:pt x="75" y="1"/>
                      <a:pt x="64" y="2"/>
                      <a:pt x="52" y="3"/>
                    </a:cubicBezTo>
                    <a:cubicBezTo>
                      <a:pt x="34" y="6"/>
                      <a:pt x="19" y="11"/>
                      <a:pt x="0" y="16"/>
                    </a:cubicBezTo>
                    <a:cubicBezTo>
                      <a:pt x="32" y="16"/>
                      <a:pt x="63" y="8"/>
                      <a:pt x="94" y="1"/>
                    </a:cubicBezTo>
                    <a:cubicBezTo>
                      <a:pt x="95" y="1"/>
                      <a:pt x="96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46"/>
              <p:cNvSpPr/>
              <p:nvPr/>
            </p:nvSpPr>
            <p:spPr>
              <a:xfrm rot="-766793">
                <a:off x="8338212" y="4534631"/>
                <a:ext cx="36512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4" h="3" extrusionOk="0">
                    <a:moveTo>
                      <a:pt x="0" y="3"/>
                    </a:moveTo>
                    <a:cubicBezTo>
                      <a:pt x="5" y="3"/>
                      <a:pt x="9" y="2"/>
                      <a:pt x="14" y="0"/>
                    </a:cubicBezTo>
                    <a:cubicBezTo>
                      <a:pt x="9" y="0"/>
                      <a:pt x="5" y="1"/>
                      <a:pt x="0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46"/>
              <p:cNvSpPr/>
              <p:nvPr/>
            </p:nvSpPr>
            <p:spPr>
              <a:xfrm rot="-766793">
                <a:off x="7618149" y="4332960"/>
                <a:ext cx="1058834" cy="39210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151" extrusionOk="0">
                    <a:moveTo>
                      <a:pt x="402" y="1"/>
                    </a:moveTo>
                    <a:cubicBezTo>
                      <a:pt x="401" y="3"/>
                      <a:pt x="322" y="103"/>
                      <a:pt x="321" y="105"/>
                    </a:cubicBezTo>
                    <a:cubicBezTo>
                      <a:pt x="39" y="149"/>
                      <a:pt x="39" y="149"/>
                      <a:pt x="39" y="149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19" y="132"/>
                      <a:pt x="3" y="103"/>
                      <a:pt x="9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7" y="77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0" y="105"/>
                      <a:pt x="16" y="135"/>
                      <a:pt x="37" y="151"/>
                    </a:cubicBezTo>
                    <a:cubicBezTo>
                      <a:pt x="319" y="108"/>
                      <a:pt x="319" y="108"/>
                      <a:pt x="319" y="108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407" y="0"/>
                      <a:pt x="407" y="0"/>
                      <a:pt x="407" y="0"/>
                    </a:cubicBezTo>
                    <a:cubicBezTo>
                      <a:pt x="402" y="1"/>
                      <a:pt x="402" y="1"/>
                      <a:pt x="402" y="1"/>
                    </a:cubicBezTo>
                  </a:path>
                </a:pathLst>
              </a:custGeom>
              <a:solidFill>
                <a:srgbClr val="7A8C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46"/>
              <p:cNvSpPr/>
              <p:nvPr/>
            </p:nvSpPr>
            <p:spPr>
              <a:xfrm rot="-766793">
                <a:off x="7629123" y="4331732"/>
                <a:ext cx="1047720" cy="39210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51" extrusionOk="0">
                    <a:moveTo>
                      <a:pt x="403" y="0"/>
                    </a:moveTo>
                    <a:cubicBezTo>
                      <a:pt x="398" y="1"/>
                      <a:pt x="398" y="1"/>
                      <a:pt x="398" y="1"/>
                    </a:cubicBezTo>
                    <a:cubicBezTo>
                      <a:pt x="398" y="1"/>
                      <a:pt x="398" y="1"/>
                      <a:pt x="398" y="1"/>
                    </a:cubicBezTo>
                    <a:cubicBezTo>
                      <a:pt x="398" y="1"/>
                      <a:pt x="398" y="1"/>
                      <a:pt x="398" y="1"/>
                    </a:cubicBezTo>
                    <a:cubicBezTo>
                      <a:pt x="397" y="3"/>
                      <a:pt x="318" y="103"/>
                      <a:pt x="317" y="105"/>
                    </a:cubicBezTo>
                    <a:cubicBezTo>
                      <a:pt x="317" y="105"/>
                      <a:pt x="317" y="105"/>
                      <a:pt x="317" y="105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5" y="148"/>
                      <a:pt x="35" y="148"/>
                      <a:pt x="35" y="148"/>
                    </a:cubicBezTo>
                    <a:cubicBezTo>
                      <a:pt x="28" y="143"/>
                      <a:pt x="22" y="136"/>
                      <a:pt x="16" y="128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16" y="128"/>
                      <a:pt x="16" y="127"/>
                      <a:pt x="16" y="127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1" y="119"/>
                      <a:pt x="7" y="110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96"/>
                      <a:pt x="4" y="91"/>
                      <a:pt x="4" y="87"/>
                    </a:cubicBezTo>
                    <a:cubicBezTo>
                      <a:pt x="4" y="84"/>
                      <a:pt x="4" y="80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3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1" y="80"/>
                      <a:pt x="1" y="81"/>
                      <a:pt x="1" y="82"/>
                    </a:cubicBezTo>
                    <a:cubicBezTo>
                      <a:pt x="1" y="85"/>
                      <a:pt x="0" y="87"/>
                      <a:pt x="0" y="89"/>
                    </a:cubicBezTo>
                    <a:cubicBezTo>
                      <a:pt x="1" y="113"/>
                      <a:pt x="14" y="137"/>
                      <a:pt x="33" y="151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20" y="107"/>
                      <a:pt x="320" y="107"/>
                      <a:pt x="320" y="107"/>
                    </a:cubicBezTo>
                    <a:cubicBezTo>
                      <a:pt x="403" y="0"/>
                      <a:pt x="403" y="0"/>
                      <a:pt x="403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46"/>
              <p:cNvSpPr/>
              <p:nvPr/>
            </p:nvSpPr>
            <p:spPr>
              <a:xfrm rot="-766793">
                <a:off x="7861599" y="4573703"/>
                <a:ext cx="158746" cy="27780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7" extrusionOk="0">
                    <a:moveTo>
                      <a:pt x="51" y="46"/>
                    </a:moveTo>
                    <a:cubicBezTo>
                      <a:pt x="54" y="59"/>
                      <a:pt x="58" y="72"/>
                      <a:pt x="60" y="85"/>
                    </a:cubicBezTo>
                    <a:cubicBezTo>
                      <a:pt x="60" y="90"/>
                      <a:pt x="61" y="94"/>
                      <a:pt x="61" y="98"/>
                    </a:cubicBezTo>
                    <a:cubicBezTo>
                      <a:pt x="61" y="99"/>
                      <a:pt x="61" y="100"/>
                      <a:pt x="60" y="101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9" y="105"/>
                      <a:pt x="13" y="83"/>
                      <a:pt x="12" y="79"/>
                    </a:cubicBezTo>
                    <a:cubicBezTo>
                      <a:pt x="7" y="56"/>
                      <a:pt x="0" y="33"/>
                      <a:pt x="0" y="1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5"/>
                      <a:pt x="48" y="31"/>
                      <a:pt x="51" y="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6"/>
              <p:cNvSpPr/>
              <p:nvPr/>
            </p:nvSpPr>
            <p:spPr>
              <a:xfrm rot="-766793">
                <a:off x="7892830" y="4780105"/>
                <a:ext cx="147634" cy="69848"/>
              </a:xfrm>
              <a:custGeom>
                <a:avLst/>
                <a:gdLst/>
                <a:ahLst/>
                <a:cxnLst/>
                <a:rect l="l" t="t" r="r" b="b"/>
                <a:pathLst>
                  <a:path w="57" h="27" extrusionOk="0">
                    <a:moveTo>
                      <a:pt x="57" y="21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0" y="26"/>
                      <a:pt x="9" y="24"/>
                    </a:cubicBezTo>
                    <a:cubicBezTo>
                      <a:pt x="7" y="20"/>
                      <a:pt x="4" y="7"/>
                      <a:pt x="0" y="7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6" y="1"/>
                      <a:pt x="47" y="1"/>
                    </a:cubicBezTo>
                    <a:cubicBezTo>
                      <a:pt x="50" y="5"/>
                      <a:pt x="52" y="20"/>
                      <a:pt x="57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6"/>
              <p:cNvSpPr/>
              <p:nvPr/>
            </p:nvSpPr>
            <p:spPr>
              <a:xfrm rot="-766793">
                <a:off x="7890586" y="4781614"/>
                <a:ext cx="131759" cy="13493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46" y="11"/>
                    </a:moveTo>
                    <a:cubicBezTo>
                      <a:pt x="45" y="19"/>
                      <a:pt x="51" y="41"/>
                      <a:pt x="46" y="46"/>
                    </a:cubicBezTo>
                    <a:cubicBezTo>
                      <a:pt x="46" y="47"/>
                      <a:pt x="3" y="51"/>
                      <a:pt x="2" y="52"/>
                    </a:cubicBezTo>
                    <a:cubicBezTo>
                      <a:pt x="6" y="50"/>
                      <a:pt x="4" y="39"/>
                      <a:pt x="4" y="36"/>
                    </a:cubicBezTo>
                    <a:cubicBezTo>
                      <a:pt x="4" y="29"/>
                      <a:pt x="0" y="12"/>
                      <a:pt x="4" y="7"/>
                    </a:cubicBezTo>
                    <a:cubicBezTo>
                      <a:pt x="4" y="7"/>
                      <a:pt x="48" y="0"/>
                      <a:pt x="48" y="0"/>
                    </a:cubicBezTo>
                    <a:cubicBezTo>
                      <a:pt x="46" y="1"/>
                      <a:pt x="46" y="8"/>
                      <a:pt x="46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6"/>
              <p:cNvSpPr/>
              <p:nvPr/>
            </p:nvSpPr>
            <p:spPr>
              <a:xfrm rot="-766793">
                <a:off x="7908965" y="4903212"/>
                <a:ext cx="11429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8" extrusionOk="0">
                    <a:moveTo>
                      <a:pt x="72" y="0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70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BE7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46"/>
            <p:cNvGrpSpPr/>
            <p:nvPr/>
          </p:nvGrpSpPr>
          <p:grpSpPr>
            <a:xfrm rot="6264258">
              <a:off x="205500" y="-430079"/>
              <a:ext cx="1144458" cy="877963"/>
              <a:chOff x="6729413" y="2840263"/>
              <a:chExt cx="742950" cy="569913"/>
            </a:xfrm>
          </p:grpSpPr>
          <p:sp>
            <p:nvSpPr>
              <p:cNvPr id="146" name="Google Shape;146;p46"/>
              <p:cNvSpPr/>
              <p:nvPr/>
            </p:nvSpPr>
            <p:spPr>
              <a:xfrm>
                <a:off x="7326313" y="2840263"/>
                <a:ext cx="14605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56" h="47" extrusionOk="0">
                    <a:moveTo>
                      <a:pt x="41" y="2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0"/>
                      <a:pt x="27" y="38"/>
                      <a:pt x="28" y="37"/>
                    </a:cubicBezTo>
                    <a:lnTo>
                      <a:pt x="41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6"/>
              <p:cNvSpPr/>
              <p:nvPr/>
            </p:nvSpPr>
            <p:spPr>
              <a:xfrm>
                <a:off x="7423150" y="2840263"/>
                <a:ext cx="4921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0" y="13"/>
                    </a:moveTo>
                    <a:lnTo>
                      <a:pt x="16" y="21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46"/>
              <p:cNvSpPr/>
              <p:nvPr/>
            </p:nvSpPr>
            <p:spPr>
              <a:xfrm>
                <a:off x="6835775" y="2892650"/>
                <a:ext cx="525463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199" y="1"/>
                      <a:pt x="201" y="3"/>
                    </a:cubicBezTo>
                    <a:cubicBezTo>
                      <a:pt x="202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46"/>
              <p:cNvSpPr/>
              <p:nvPr/>
            </p:nvSpPr>
            <p:spPr>
              <a:xfrm>
                <a:off x="6861175" y="2929163"/>
                <a:ext cx="528638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200" y="1"/>
                      <a:pt x="201" y="3"/>
                    </a:cubicBezTo>
                    <a:cubicBezTo>
                      <a:pt x="203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46"/>
              <p:cNvSpPr/>
              <p:nvPr/>
            </p:nvSpPr>
            <p:spPr>
              <a:xfrm>
                <a:off x="6845300" y="2910113"/>
                <a:ext cx="531813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56" extrusionOk="0">
                    <a:moveTo>
                      <a:pt x="7" y="156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6" y="0"/>
                      <a:pt x="200" y="0"/>
                      <a:pt x="202" y="3"/>
                    </a:cubicBezTo>
                    <a:cubicBezTo>
                      <a:pt x="204" y="5"/>
                      <a:pt x="203" y="9"/>
                      <a:pt x="201" y="11"/>
                    </a:cubicBezTo>
                    <a:lnTo>
                      <a:pt x="7" y="1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46"/>
              <p:cNvSpPr/>
              <p:nvPr/>
            </p:nvSpPr>
            <p:spPr>
              <a:xfrm>
                <a:off x="6762750" y="3276825"/>
                <a:ext cx="1111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25" y="69"/>
                    </a:moveTo>
                    <a:lnTo>
                      <a:pt x="0" y="35"/>
                    </a:lnTo>
                    <a:lnTo>
                      <a:pt x="46" y="0"/>
                    </a:lnTo>
                    <a:lnTo>
                      <a:pt x="70" y="35"/>
                    </a:lnTo>
                    <a:lnTo>
                      <a:pt x="25" y="6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46"/>
              <p:cNvSpPr/>
              <p:nvPr/>
            </p:nvSpPr>
            <p:spPr>
              <a:xfrm>
                <a:off x="6729413" y="3332388"/>
                <a:ext cx="7302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28" h="30" extrusionOk="0">
                    <a:moveTo>
                      <a:pt x="13" y="28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6" y="30"/>
                      <a:pt x="14" y="29"/>
                      <a:pt x="13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46"/>
              <p:cNvSpPr/>
              <p:nvPr/>
            </p:nvSpPr>
            <p:spPr>
              <a:xfrm>
                <a:off x="6767513" y="321015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C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46"/>
            <p:cNvGrpSpPr/>
            <p:nvPr/>
          </p:nvGrpSpPr>
          <p:grpSpPr>
            <a:xfrm>
              <a:off x="7058642" y="4769007"/>
              <a:ext cx="363963" cy="216188"/>
              <a:chOff x="6191763" y="4215150"/>
              <a:chExt cx="261938" cy="155576"/>
            </a:xfrm>
          </p:grpSpPr>
          <p:sp>
            <p:nvSpPr>
              <p:cNvPr id="155" name="Google Shape;155;p46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6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46"/>
            <p:cNvGrpSpPr/>
            <p:nvPr/>
          </p:nvGrpSpPr>
          <p:grpSpPr>
            <a:xfrm rot="-1767078">
              <a:off x="-131478" y="566453"/>
              <a:ext cx="698504" cy="778325"/>
              <a:chOff x="5431538" y="3074425"/>
              <a:chExt cx="485775" cy="541338"/>
            </a:xfrm>
          </p:grpSpPr>
          <p:sp>
            <p:nvSpPr>
              <p:cNvPr id="158" name="Google Shape;158;p46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46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6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6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46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6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46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" name="Google Shape;165;p46"/>
            <p:cNvSpPr/>
            <p:nvPr/>
          </p:nvSpPr>
          <p:spPr>
            <a:xfrm>
              <a:off x="297750" y="-810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6"/>
            <p:cNvSpPr/>
            <p:nvPr/>
          </p:nvSpPr>
          <p:spPr>
            <a:xfrm rot="-1851069">
              <a:off x="8635999" y="4787913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7"/>
          <p:cNvSpPr txBox="1">
            <a:spLocks noGrp="1"/>
          </p:cNvSpPr>
          <p:nvPr>
            <p:ph type="title"/>
          </p:nvPr>
        </p:nvSpPr>
        <p:spPr>
          <a:xfrm>
            <a:off x="2579700" y="2628550"/>
            <a:ext cx="39846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47"/>
          <p:cNvSpPr txBox="1">
            <a:spLocks noGrp="1"/>
          </p:cNvSpPr>
          <p:nvPr>
            <p:ph type="title" idx="2"/>
          </p:nvPr>
        </p:nvSpPr>
        <p:spPr>
          <a:xfrm>
            <a:off x="3937800" y="1923549"/>
            <a:ext cx="12684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1" name="Google Shape;171;p47"/>
          <p:cNvSpPr txBox="1">
            <a:spLocks noGrp="1"/>
          </p:cNvSpPr>
          <p:nvPr>
            <p:ph type="subTitle" idx="1"/>
          </p:nvPr>
        </p:nvSpPr>
        <p:spPr>
          <a:xfrm>
            <a:off x="2579700" y="3245650"/>
            <a:ext cx="39846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1043750" y="1349075"/>
            <a:ext cx="3568200" cy="29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>
            <a:spLocks noGrp="1"/>
          </p:cNvSpPr>
          <p:nvPr>
            <p:ph type="pic" idx="2"/>
          </p:nvPr>
        </p:nvSpPr>
        <p:spPr>
          <a:xfrm>
            <a:off x="4827325" y="1374425"/>
            <a:ext cx="3232800" cy="291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77" name="Google Shape;177;p48"/>
          <p:cNvGrpSpPr/>
          <p:nvPr/>
        </p:nvGrpSpPr>
        <p:grpSpPr>
          <a:xfrm>
            <a:off x="-348985" y="482337"/>
            <a:ext cx="9645401" cy="5042774"/>
            <a:chOff x="-348985" y="482337"/>
            <a:chExt cx="9645401" cy="5042774"/>
          </a:xfrm>
        </p:grpSpPr>
        <p:grpSp>
          <p:nvGrpSpPr>
            <p:cNvPr id="178" name="Google Shape;178;p48"/>
            <p:cNvGrpSpPr/>
            <p:nvPr/>
          </p:nvGrpSpPr>
          <p:grpSpPr>
            <a:xfrm rot="-6984721">
              <a:off x="8456095" y="4134684"/>
              <a:ext cx="808224" cy="572678"/>
              <a:chOff x="6180688" y="2320538"/>
              <a:chExt cx="1149350" cy="814387"/>
            </a:xfrm>
          </p:grpSpPr>
          <p:sp>
            <p:nvSpPr>
              <p:cNvPr id="179" name="Google Shape;179;p48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48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8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48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48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48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48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6" name="Google Shape;186;p48"/>
            <p:cNvSpPr/>
            <p:nvPr/>
          </p:nvSpPr>
          <p:spPr>
            <a:xfrm rot="2700000">
              <a:off x="183175" y="1260800"/>
              <a:ext cx="278900" cy="633650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" name="Google Shape;187;p48"/>
            <p:cNvGrpSpPr/>
            <p:nvPr/>
          </p:nvGrpSpPr>
          <p:grpSpPr>
            <a:xfrm>
              <a:off x="7443363" y="4694052"/>
              <a:ext cx="1683766" cy="831059"/>
              <a:chOff x="5199988" y="4055513"/>
              <a:chExt cx="2222500" cy="1096963"/>
            </a:xfrm>
          </p:grpSpPr>
          <p:sp>
            <p:nvSpPr>
              <p:cNvPr id="188" name="Google Shape;188;p48"/>
              <p:cNvSpPr/>
              <p:nvPr/>
            </p:nvSpPr>
            <p:spPr>
              <a:xfrm>
                <a:off x="5199988" y="4055513"/>
                <a:ext cx="2222500" cy="1096963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60" extrusionOk="0">
                    <a:moveTo>
                      <a:pt x="698" y="186"/>
                    </a:moveTo>
                    <a:cubicBezTo>
                      <a:pt x="719" y="192"/>
                      <a:pt x="730" y="213"/>
                      <a:pt x="724" y="233"/>
                    </a:cubicBezTo>
                    <a:cubicBezTo>
                      <a:pt x="696" y="329"/>
                      <a:pt x="696" y="329"/>
                      <a:pt x="696" y="329"/>
                    </a:cubicBezTo>
                    <a:cubicBezTo>
                      <a:pt x="690" y="349"/>
                      <a:pt x="669" y="360"/>
                      <a:pt x="649" y="355"/>
                    </a:cubicBezTo>
                    <a:cubicBezTo>
                      <a:pt x="32" y="174"/>
                      <a:pt x="32" y="174"/>
                      <a:pt x="32" y="174"/>
                    </a:cubicBezTo>
                    <a:cubicBezTo>
                      <a:pt x="12" y="168"/>
                      <a:pt x="0" y="147"/>
                      <a:pt x="6" y="127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0" y="12"/>
                      <a:pt x="61" y="0"/>
                      <a:pt x="82" y="6"/>
                    </a:cubicBezTo>
                    <a:lnTo>
                      <a:pt x="698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48"/>
              <p:cNvSpPr/>
              <p:nvPr/>
            </p:nvSpPr>
            <p:spPr>
              <a:xfrm>
                <a:off x="5444463" y="4082501"/>
                <a:ext cx="53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9" extrusionOk="0">
                    <a:moveTo>
                      <a:pt x="3" y="109"/>
                    </a:moveTo>
                    <a:lnTo>
                      <a:pt x="34" y="2"/>
                    </a:lnTo>
                    <a:lnTo>
                      <a:pt x="30" y="0"/>
                    </a:lnTo>
                    <a:lnTo>
                      <a:pt x="0" y="108"/>
                    </a:lnTo>
                    <a:lnTo>
                      <a:pt x="3" y="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8"/>
              <p:cNvSpPr/>
              <p:nvPr/>
            </p:nvSpPr>
            <p:spPr>
              <a:xfrm>
                <a:off x="5444463" y="4082501"/>
                <a:ext cx="53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9" extrusionOk="0">
                    <a:moveTo>
                      <a:pt x="3" y="109"/>
                    </a:moveTo>
                    <a:lnTo>
                      <a:pt x="34" y="2"/>
                    </a:lnTo>
                    <a:lnTo>
                      <a:pt x="30" y="0"/>
                    </a:lnTo>
                    <a:lnTo>
                      <a:pt x="0" y="10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48"/>
              <p:cNvSpPr/>
              <p:nvPr/>
            </p:nvSpPr>
            <p:spPr>
              <a:xfrm>
                <a:off x="5590513" y="4125363"/>
                <a:ext cx="571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9" extrusionOk="0">
                    <a:moveTo>
                      <a:pt x="5" y="109"/>
                    </a:moveTo>
                    <a:lnTo>
                      <a:pt x="36" y="2"/>
                    </a:lnTo>
                    <a:lnTo>
                      <a:pt x="32" y="0"/>
                    </a:lnTo>
                    <a:lnTo>
                      <a:pt x="0" y="109"/>
                    </a:lnTo>
                    <a:lnTo>
                      <a:pt x="5" y="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48"/>
              <p:cNvSpPr/>
              <p:nvPr/>
            </p:nvSpPr>
            <p:spPr>
              <a:xfrm>
                <a:off x="5590513" y="4125363"/>
                <a:ext cx="571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9" extrusionOk="0">
                    <a:moveTo>
                      <a:pt x="5" y="109"/>
                    </a:moveTo>
                    <a:lnTo>
                      <a:pt x="36" y="2"/>
                    </a:lnTo>
                    <a:lnTo>
                      <a:pt x="32" y="0"/>
                    </a:lnTo>
                    <a:lnTo>
                      <a:pt x="0" y="10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8"/>
              <p:cNvSpPr/>
              <p:nvPr/>
            </p:nvSpPr>
            <p:spPr>
              <a:xfrm>
                <a:off x="5739738" y="4171401"/>
                <a:ext cx="571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9" extrusionOk="0">
                    <a:moveTo>
                      <a:pt x="5" y="109"/>
                    </a:moveTo>
                    <a:lnTo>
                      <a:pt x="36" y="0"/>
                    </a:lnTo>
                    <a:lnTo>
                      <a:pt x="32" y="0"/>
                    </a:lnTo>
                    <a:lnTo>
                      <a:pt x="0" y="107"/>
                    </a:lnTo>
                    <a:lnTo>
                      <a:pt x="5" y="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8"/>
              <p:cNvSpPr/>
              <p:nvPr/>
            </p:nvSpPr>
            <p:spPr>
              <a:xfrm>
                <a:off x="5739738" y="4171401"/>
                <a:ext cx="571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9" extrusionOk="0">
                    <a:moveTo>
                      <a:pt x="5" y="109"/>
                    </a:moveTo>
                    <a:lnTo>
                      <a:pt x="36" y="0"/>
                    </a:lnTo>
                    <a:lnTo>
                      <a:pt x="32" y="0"/>
                    </a:lnTo>
                    <a:lnTo>
                      <a:pt x="0" y="10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48"/>
              <p:cNvSpPr/>
              <p:nvPr/>
            </p:nvSpPr>
            <p:spPr>
              <a:xfrm>
                <a:off x="5888963" y="4214263"/>
                <a:ext cx="571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9" extrusionOk="0">
                    <a:moveTo>
                      <a:pt x="3" y="109"/>
                    </a:moveTo>
                    <a:lnTo>
                      <a:pt x="36" y="2"/>
                    </a:lnTo>
                    <a:lnTo>
                      <a:pt x="30" y="0"/>
                    </a:lnTo>
                    <a:lnTo>
                      <a:pt x="0" y="107"/>
                    </a:lnTo>
                    <a:lnTo>
                      <a:pt x="3" y="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48"/>
              <p:cNvSpPr/>
              <p:nvPr/>
            </p:nvSpPr>
            <p:spPr>
              <a:xfrm>
                <a:off x="5888963" y="4214263"/>
                <a:ext cx="571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9" extrusionOk="0">
                    <a:moveTo>
                      <a:pt x="3" y="109"/>
                    </a:moveTo>
                    <a:lnTo>
                      <a:pt x="36" y="2"/>
                    </a:lnTo>
                    <a:lnTo>
                      <a:pt x="30" y="0"/>
                    </a:lnTo>
                    <a:lnTo>
                      <a:pt x="0" y="10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48"/>
              <p:cNvSpPr/>
              <p:nvPr/>
            </p:nvSpPr>
            <p:spPr>
              <a:xfrm>
                <a:off x="6036601" y="4255538"/>
                <a:ext cx="58738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0" extrusionOk="0">
                    <a:moveTo>
                      <a:pt x="4" y="110"/>
                    </a:moveTo>
                    <a:lnTo>
                      <a:pt x="37" y="2"/>
                    </a:lnTo>
                    <a:lnTo>
                      <a:pt x="31" y="0"/>
                    </a:lnTo>
                    <a:lnTo>
                      <a:pt x="0" y="108"/>
                    </a:lnTo>
                    <a:lnTo>
                      <a:pt x="4" y="1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48"/>
              <p:cNvSpPr/>
              <p:nvPr/>
            </p:nvSpPr>
            <p:spPr>
              <a:xfrm>
                <a:off x="6036601" y="4255538"/>
                <a:ext cx="58738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0" extrusionOk="0">
                    <a:moveTo>
                      <a:pt x="4" y="110"/>
                    </a:moveTo>
                    <a:lnTo>
                      <a:pt x="37" y="2"/>
                    </a:lnTo>
                    <a:lnTo>
                      <a:pt x="31" y="0"/>
                    </a:lnTo>
                    <a:lnTo>
                      <a:pt x="0" y="10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48"/>
              <p:cNvSpPr/>
              <p:nvPr/>
            </p:nvSpPr>
            <p:spPr>
              <a:xfrm>
                <a:off x="6185826" y="4298401"/>
                <a:ext cx="58738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0" extrusionOk="0">
                    <a:moveTo>
                      <a:pt x="4" y="110"/>
                    </a:moveTo>
                    <a:lnTo>
                      <a:pt x="37" y="2"/>
                    </a:lnTo>
                    <a:lnTo>
                      <a:pt x="31" y="0"/>
                    </a:lnTo>
                    <a:lnTo>
                      <a:pt x="0" y="110"/>
                    </a:lnTo>
                    <a:lnTo>
                      <a:pt x="4" y="1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48"/>
              <p:cNvSpPr/>
              <p:nvPr/>
            </p:nvSpPr>
            <p:spPr>
              <a:xfrm>
                <a:off x="6185826" y="4298401"/>
                <a:ext cx="58738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0" extrusionOk="0">
                    <a:moveTo>
                      <a:pt x="4" y="110"/>
                    </a:moveTo>
                    <a:lnTo>
                      <a:pt x="37" y="2"/>
                    </a:lnTo>
                    <a:lnTo>
                      <a:pt x="31" y="0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48"/>
              <p:cNvSpPr/>
              <p:nvPr/>
            </p:nvSpPr>
            <p:spPr>
              <a:xfrm>
                <a:off x="6335051" y="4344438"/>
                <a:ext cx="55563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9" extrusionOk="0">
                    <a:moveTo>
                      <a:pt x="4" y="109"/>
                    </a:moveTo>
                    <a:lnTo>
                      <a:pt x="35" y="0"/>
                    </a:lnTo>
                    <a:lnTo>
                      <a:pt x="31" y="0"/>
                    </a:lnTo>
                    <a:lnTo>
                      <a:pt x="0" y="108"/>
                    </a:lnTo>
                    <a:lnTo>
                      <a:pt x="4" y="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8"/>
              <p:cNvSpPr/>
              <p:nvPr/>
            </p:nvSpPr>
            <p:spPr>
              <a:xfrm>
                <a:off x="6335051" y="4344438"/>
                <a:ext cx="55563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9" extrusionOk="0">
                    <a:moveTo>
                      <a:pt x="4" y="109"/>
                    </a:moveTo>
                    <a:lnTo>
                      <a:pt x="35" y="0"/>
                    </a:lnTo>
                    <a:lnTo>
                      <a:pt x="31" y="0"/>
                    </a:lnTo>
                    <a:lnTo>
                      <a:pt x="0" y="10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8"/>
              <p:cNvSpPr/>
              <p:nvPr/>
            </p:nvSpPr>
            <p:spPr>
              <a:xfrm>
                <a:off x="6481101" y="4387301"/>
                <a:ext cx="58738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9" extrusionOk="0">
                    <a:moveTo>
                      <a:pt x="6" y="109"/>
                    </a:moveTo>
                    <a:lnTo>
                      <a:pt x="37" y="2"/>
                    </a:lnTo>
                    <a:lnTo>
                      <a:pt x="33" y="0"/>
                    </a:lnTo>
                    <a:lnTo>
                      <a:pt x="0" y="107"/>
                    </a:lnTo>
                    <a:lnTo>
                      <a:pt x="6" y="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48"/>
              <p:cNvSpPr/>
              <p:nvPr/>
            </p:nvSpPr>
            <p:spPr>
              <a:xfrm>
                <a:off x="6481101" y="4387301"/>
                <a:ext cx="58738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9" extrusionOk="0">
                    <a:moveTo>
                      <a:pt x="6" y="109"/>
                    </a:moveTo>
                    <a:lnTo>
                      <a:pt x="37" y="2"/>
                    </a:lnTo>
                    <a:lnTo>
                      <a:pt x="33" y="0"/>
                    </a:lnTo>
                    <a:lnTo>
                      <a:pt x="0" y="10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48"/>
              <p:cNvSpPr/>
              <p:nvPr/>
            </p:nvSpPr>
            <p:spPr>
              <a:xfrm>
                <a:off x="6630326" y="4430163"/>
                <a:ext cx="58738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9" extrusionOk="0">
                    <a:moveTo>
                      <a:pt x="6" y="109"/>
                    </a:moveTo>
                    <a:lnTo>
                      <a:pt x="37" y="2"/>
                    </a:lnTo>
                    <a:lnTo>
                      <a:pt x="33" y="0"/>
                    </a:lnTo>
                    <a:lnTo>
                      <a:pt x="0" y="109"/>
                    </a:lnTo>
                    <a:lnTo>
                      <a:pt x="6" y="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8"/>
              <p:cNvSpPr/>
              <p:nvPr/>
            </p:nvSpPr>
            <p:spPr>
              <a:xfrm>
                <a:off x="6630326" y="4430163"/>
                <a:ext cx="58738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9" extrusionOk="0">
                    <a:moveTo>
                      <a:pt x="6" y="109"/>
                    </a:moveTo>
                    <a:lnTo>
                      <a:pt x="37" y="2"/>
                    </a:lnTo>
                    <a:lnTo>
                      <a:pt x="33" y="0"/>
                    </a:lnTo>
                    <a:lnTo>
                      <a:pt x="0" y="10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48"/>
              <p:cNvSpPr/>
              <p:nvPr/>
            </p:nvSpPr>
            <p:spPr>
              <a:xfrm>
                <a:off x="6779551" y="4476201"/>
                <a:ext cx="58738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9" extrusionOk="0">
                    <a:moveTo>
                      <a:pt x="4" y="109"/>
                    </a:moveTo>
                    <a:lnTo>
                      <a:pt x="37" y="0"/>
                    </a:lnTo>
                    <a:lnTo>
                      <a:pt x="31" y="0"/>
                    </a:lnTo>
                    <a:lnTo>
                      <a:pt x="0" y="107"/>
                    </a:lnTo>
                    <a:lnTo>
                      <a:pt x="4" y="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8"/>
              <p:cNvSpPr/>
              <p:nvPr/>
            </p:nvSpPr>
            <p:spPr>
              <a:xfrm>
                <a:off x="6779551" y="4476201"/>
                <a:ext cx="58738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9" extrusionOk="0">
                    <a:moveTo>
                      <a:pt x="4" y="109"/>
                    </a:moveTo>
                    <a:lnTo>
                      <a:pt x="37" y="0"/>
                    </a:lnTo>
                    <a:lnTo>
                      <a:pt x="31" y="0"/>
                    </a:lnTo>
                    <a:lnTo>
                      <a:pt x="0" y="10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48"/>
              <p:cNvSpPr/>
              <p:nvPr/>
            </p:nvSpPr>
            <p:spPr>
              <a:xfrm>
                <a:off x="6928776" y="4517476"/>
                <a:ext cx="58738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0" extrusionOk="0">
                    <a:moveTo>
                      <a:pt x="4" y="110"/>
                    </a:moveTo>
                    <a:lnTo>
                      <a:pt x="37" y="2"/>
                    </a:lnTo>
                    <a:lnTo>
                      <a:pt x="31" y="0"/>
                    </a:lnTo>
                    <a:lnTo>
                      <a:pt x="0" y="108"/>
                    </a:lnTo>
                    <a:lnTo>
                      <a:pt x="4" y="1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48"/>
              <p:cNvSpPr/>
              <p:nvPr/>
            </p:nvSpPr>
            <p:spPr>
              <a:xfrm>
                <a:off x="6928776" y="4517476"/>
                <a:ext cx="58738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0" extrusionOk="0">
                    <a:moveTo>
                      <a:pt x="4" y="110"/>
                    </a:moveTo>
                    <a:lnTo>
                      <a:pt x="37" y="2"/>
                    </a:lnTo>
                    <a:lnTo>
                      <a:pt x="31" y="0"/>
                    </a:lnTo>
                    <a:lnTo>
                      <a:pt x="0" y="10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8"/>
              <p:cNvSpPr/>
              <p:nvPr/>
            </p:nvSpPr>
            <p:spPr>
              <a:xfrm>
                <a:off x="7078001" y="4560338"/>
                <a:ext cx="58738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0" extrusionOk="0">
                    <a:moveTo>
                      <a:pt x="4" y="110"/>
                    </a:moveTo>
                    <a:lnTo>
                      <a:pt x="37" y="2"/>
                    </a:lnTo>
                    <a:lnTo>
                      <a:pt x="31" y="0"/>
                    </a:lnTo>
                    <a:lnTo>
                      <a:pt x="0" y="108"/>
                    </a:lnTo>
                    <a:lnTo>
                      <a:pt x="4" y="1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8"/>
              <p:cNvSpPr/>
              <p:nvPr/>
            </p:nvSpPr>
            <p:spPr>
              <a:xfrm>
                <a:off x="7078001" y="4560338"/>
                <a:ext cx="58738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0" extrusionOk="0">
                    <a:moveTo>
                      <a:pt x="4" y="110"/>
                    </a:moveTo>
                    <a:lnTo>
                      <a:pt x="37" y="2"/>
                    </a:lnTo>
                    <a:lnTo>
                      <a:pt x="31" y="0"/>
                    </a:lnTo>
                    <a:lnTo>
                      <a:pt x="0" y="10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48"/>
              <p:cNvSpPr/>
              <p:nvPr/>
            </p:nvSpPr>
            <p:spPr>
              <a:xfrm>
                <a:off x="7224051" y="4603201"/>
                <a:ext cx="58738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0" extrusionOk="0">
                    <a:moveTo>
                      <a:pt x="6" y="110"/>
                    </a:moveTo>
                    <a:lnTo>
                      <a:pt x="37" y="2"/>
                    </a:lnTo>
                    <a:lnTo>
                      <a:pt x="33" y="0"/>
                    </a:lnTo>
                    <a:lnTo>
                      <a:pt x="0" y="110"/>
                    </a:lnTo>
                    <a:lnTo>
                      <a:pt x="6" y="1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48"/>
              <p:cNvSpPr/>
              <p:nvPr/>
            </p:nvSpPr>
            <p:spPr>
              <a:xfrm>
                <a:off x="7224051" y="4603201"/>
                <a:ext cx="58738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0" extrusionOk="0">
                    <a:moveTo>
                      <a:pt x="6" y="110"/>
                    </a:moveTo>
                    <a:lnTo>
                      <a:pt x="37" y="2"/>
                    </a:lnTo>
                    <a:lnTo>
                      <a:pt x="33" y="0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48"/>
              <p:cNvSpPr/>
              <p:nvPr/>
            </p:nvSpPr>
            <p:spPr>
              <a:xfrm>
                <a:off x="5531776" y="4104726"/>
                <a:ext cx="428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74" extrusionOk="0">
                    <a:moveTo>
                      <a:pt x="6" y="74"/>
                    </a:moveTo>
                    <a:lnTo>
                      <a:pt x="27" y="1"/>
                    </a:lnTo>
                    <a:lnTo>
                      <a:pt x="21" y="0"/>
                    </a:lnTo>
                    <a:lnTo>
                      <a:pt x="0" y="72"/>
                    </a:lnTo>
                    <a:lnTo>
                      <a:pt x="6" y="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48"/>
              <p:cNvSpPr/>
              <p:nvPr/>
            </p:nvSpPr>
            <p:spPr>
              <a:xfrm>
                <a:off x="5531776" y="4104726"/>
                <a:ext cx="428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74" extrusionOk="0">
                    <a:moveTo>
                      <a:pt x="6" y="74"/>
                    </a:moveTo>
                    <a:lnTo>
                      <a:pt x="27" y="1"/>
                    </a:lnTo>
                    <a:lnTo>
                      <a:pt x="21" y="0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8"/>
              <p:cNvSpPr/>
              <p:nvPr/>
            </p:nvSpPr>
            <p:spPr>
              <a:xfrm>
                <a:off x="5681001" y="4149176"/>
                <a:ext cx="428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7" h="73" extrusionOk="0">
                    <a:moveTo>
                      <a:pt x="6" y="73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48"/>
              <p:cNvSpPr/>
              <p:nvPr/>
            </p:nvSpPr>
            <p:spPr>
              <a:xfrm>
                <a:off x="5681001" y="4149176"/>
                <a:ext cx="428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7" h="73" extrusionOk="0">
                    <a:moveTo>
                      <a:pt x="6" y="73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48"/>
              <p:cNvSpPr/>
              <p:nvPr/>
            </p:nvSpPr>
            <p:spPr>
              <a:xfrm>
                <a:off x="5830226" y="4192038"/>
                <a:ext cx="428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7" h="73" extrusionOk="0">
                    <a:moveTo>
                      <a:pt x="6" y="73"/>
                    </a:moveTo>
                    <a:lnTo>
                      <a:pt x="27" y="2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48"/>
              <p:cNvSpPr/>
              <p:nvPr/>
            </p:nvSpPr>
            <p:spPr>
              <a:xfrm>
                <a:off x="5830226" y="4192038"/>
                <a:ext cx="428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7" h="73" extrusionOk="0">
                    <a:moveTo>
                      <a:pt x="6" y="73"/>
                    </a:moveTo>
                    <a:lnTo>
                      <a:pt x="27" y="2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48"/>
              <p:cNvSpPr/>
              <p:nvPr/>
            </p:nvSpPr>
            <p:spPr>
              <a:xfrm>
                <a:off x="5979451" y="42349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48"/>
              <p:cNvSpPr/>
              <p:nvPr/>
            </p:nvSpPr>
            <p:spPr>
              <a:xfrm>
                <a:off x="5979451" y="42349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48"/>
              <p:cNvSpPr/>
              <p:nvPr/>
            </p:nvSpPr>
            <p:spPr>
              <a:xfrm>
                <a:off x="6128676" y="4277763"/>
                <a:ext cx="39688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75" extrusionOk="0">
                    <a:moveTo>
                      <a:pt x="4" y="75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48"/>
              <p:cNvSpPr/>
              <p:nvPr/>
            </p:nvSpPr>
            <p:spPr>
              <a:xfrm>
                <a:off x="6128676" y="4277763"/>
                <a:ext cx="39688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75" extrusionOk="0">
                    <a:moveTo>
                      <a:pt x="4" y="75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48"/>
              <p:cNvSpPr/>
              <p:nvPr/>
            </p:nvSpPr>
            <p:spPr>
              <a:xfrm>
                <a:off x="6277901" y="43238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48"/>
              <p:cNvSpPr/>
              <p:nvPr/>
            </p:nvSpPr>
            <p:spPr>
              <a:xfrm>
                <a:off x="6277901" y="43238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48"/>
              <p:cNvSpPr/>
              <p:nvPr/>
            </p:nvSpPr>
            <p:spPr>
              <a:xfrm>
                <a:off x="6423951" y="4366663"/>
                <a:ext cx="42863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72" extrusionOk="0">
                    <a:moveTo>
                      <a:pt x="6" y="72"/>
                    </a:moveTo>
                    <a:lnTo>
                      <a:pt x="27" y="1"/>
                    </a:lnTo>
                    <a:lnTo>
                      <a:pt x="21" y="0"/>
                    </a:lnTo>
                    <a:lnTo>
                      <a:pt x="0" y="7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48"/>
              <p:cNvSpPr/>
              <p:nvPr/>
            </p:nvSpPr>
            <p:spPr>
              <a:xfrm>
                <a:off x="6423951" y="4366663"/>
                <a:ext cx="42863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72" extrusionOk="0">
                    <a:moveTo>
                      <a:pt x="6" y="72"/>
                    </a:moveTo>
                    <a:lnTo>
                      <a:pt x="27" y="1"/>
                    </a:lnTo>
                    <a:lnTo>
                      <a:pt x="21" y="0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48"/>
              <p:cNvSpPr/>
              <p:nvPr/>
            </p:nvSpPr>
            <p:spPr>
              <a:xfrm>
                <a:off x="6573176" y="4407938"/>
                <a:ext cx="428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7" h="73" extrusionOk="0">
                    <a:moveTo>
                      <a:pt x="6" y="73"/>
                    </a:moveTo>
                    <a:lnTo>
                      <a:pt x="27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48"/>
              <p:cNvSpPr/>
              <p:nvPr/>
            </p:nvSpPr>
            <p:spPr>
              <a:xfrm>
                <a:off x="6573176" y="4407938"/>
                <a:ext cx="428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7" h="73" extrusionOk="0">
                    <a:moveTo>
                      <a:pt x="6" y="73"/>
                    </a:moveTo>
                    <a:lnTo>
                      <a:pt x="27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48"/>
              <p:cNvSpPr/>
              <p:nvPr/>
            </p:nvSpPr>
            <p:spPr>
              <a:xfrm>
                <a:off x="6722401" y="4450801"/>
                <a:ext cx="39688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75" extrusionOk="0">
                    <a:moveTo>
                      <a:pt x="4" y="75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48"/>
              <p:cNvSpPr/>
              <p:nvPr/>
            </p:nvSpPr>
            <p:spPr>
              <a:xfrm>
                <a:off x="6722401" y="4450801"/>
                <a:ext cx="39688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75" extrusionOk="0">
                    <a:moveTo>
                      <a:pt x="4" y="75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48"/>
              <p:cNvSpPr/>
              <p:nvPr/>
            </p:nvSpPr>
            <p:spPr>
              <a:xfrm>
                <a:off x="6871626" y="4496838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48"/>
              <p:cNvSpPr/>
              <p:nvPr/>
            </p:nvSpPr>
            <p:spPr>
              <a:xfrm>
                <a:off x="6871626" y="4496838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48"/>
              <p:cNvSpPr/>
              <p:nvPr/>
            </p:nvSpPr>
            <p:spPr>
              <a:xfrm>
                <a:off x="7020851" y="45397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48"/>
              <p:cNvSpPr/>
              <p:nvPr/>
            </p:nvSpPr>
            <p:spPr>
              <a:xfrm>
                <a:off x="7020851" y="45397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48"/>
              <p:cNvSpPr/>
              <p:nvPr/>
            </p:nvSpPr>
            <p:spPr>
              <a:xfrm>
                <a:off x="7166901" y="4582563"/>
                <a:ext cx="4286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7" h="75" extrusionOk="0">
                    <a:moveTo>
                      <a:pt x="6" y="75"/>
                    </a:moveTo>
                    <a:lnTo>
                      <a:pt x="27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6" y="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48"/>
              <p:cNvSpPr/>
              <p:nvPr/>
            </p:nvSpPr>
            <p:spPr>
              <a:xfrm>
                <a:off x="7166901" y="4582563"/>
                <a:ext cx="4286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7" h="75" extrusionOk="0">
                    <a:moveTo>
                      <a:pt x="6" y="75"/>
                    </a:moveTo>
                    <a:lnTo>
                      <a:pt x="27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48"/>
              <p:cNvSpPr/>
              <p:nvPr/>
            </p:nvSpPr>
            <p:spPr>
              <a:xfrm>
                <a:off x="5498438" y="4095201"/>
                <a:ext cx="3651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73" extrusionOk="0">
                    <a:moveTo>
                      <a:pt x="2" y="73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2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48"/>
              <p:cNvSpPr/>
              <p:nvPr/>
            </p:nvSpPr>
            <p:spPr>
              <a:xfrm>
                <a:off x="5498438" y="4095201"/>
                <a:ext cx="3651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73" extrusionOk="0">
                    <a:moveTo>
                      <a:pt x="2" y="73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48"/>
              <p:cNvSpPr/>
              <p:nvPr/>
            </p:nvSpPr>
            <p:spPr>
              <a:xfrm>
                <a:off x="5644488" y="4138063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48"/>
              <p:cNvSpPr/>
              <p:nvPr/>
            </p:nvSpPr>
            <p:spPr>
              <a:xfrm>
                <a:off x="5644488" y="4138063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48"/>
              <p:cNvSpPr/>
              <p:nvPr/>
            </p:nvSpPr>
            <p:spPr>
              <a:xfrm>
                <a:off x="5793713" y="4180926"/>
                <a:ext cx="3968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72" extrusionOk="0">
                    <a:moveTo>
                      <a:pt x="4" y="72"/>
                    </a:moveTo>
                    <a:lnTo>
                      <a:pt x="25" y="1"/>
                    </a:lnTo>
                    <a:lnTo>
                      <a:pt x="21" y="0"/>
                    </a:lnTo>
                    <a:lnTo>
                      <a:pt x="0" y="72"/>
                    </a:lnTo>
                    <a:lnTo>
                      <a:pt x="4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48"/>
              <p:cNvSpPr/>
              <p:nvPr/>
            </p:nvSpPr>
            <p:spPr>
              <a:xfrm>
                <a:off x="5793713" y="4180926"/>
                <a:ext cx="3968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72" extrusionOk="0">
                    <a:moveTo>
                      <a:pt x="4" y="72"/>
                    </a:moveTo>
                    <a:lnTo>
                      <a:pt x="25" y="1"/>
                    </a:lnTo>
                    <a:lnTo>
                      <a:pt x="21" y="0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48"/>
              <p:cNvSpPr/>
              <p:nvPr/>
            </p:nvSpPr>
            <p:spPr>
              <a:xfrm>
                <a:off x="5942938" y="4225376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48"/>
              <p:cNvSpPr/>
              <p:nvPr/>
            </p:nvSpPr>
            <p:spPr>
              <a:xfrm>
                <a:off x="5942938" y="4225376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48"/>
              <p:cNvSpPr/>
              <p:nvPr/>
            </p:nvSpPr>
            <p:spPr>
              <a:xfrm>
                <a:off x="6092163" y="4268238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48"/>
              <p:cNvSpPr/>
              <p:nvPr/>
            </p:nvSpPr>
            <p:spPr>
              <a:xfrm>
                <a:off x="6092163" y="4268238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48"/>
              <p:cNvSpPr/>
              <p:nvPr/>
            </p:nvSpPr>
            <p:spPr>
              <a:xfrm>
                <a:off x="6241388" y="4311101"/>
                <a:ext cx="3651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73" extrusionOk="0">
                    <a:moveTo>
                      <a:pt x="2" y="73"/>
                    </a:moveTo>
                    <a:lnTo>
                      <a:pt x="23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2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48"/>
              <p:cNvSpPr/>
              <p:nvPr/>
            </p:nvSpPr>
            <p:spPr>
              <a:xfrm>
                <a:off x="6241388" y="4311101"/>
                <a:ext cx="3651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73" extrusionOk="0">
                    <a:moveTo>
                      <a:pt x="2" y="73"/>
                    </a:moveTo>
                    <a:lnTo>
                      <a:pt x="23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48"/>
              <p:cNvSpPr/>
              <p:nvPr/>
            </p:nvSpPr>
            <p:spPr>
              <a:xfrm>
                <a:off x="6390613" y="4353963"/>
                <a:ext cx="3651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3" h="75" extrusionOk="0">
                    <a:moveTo>
                      <a:pt x="2" y="75"/>
                    </a:moveTo>
                    <a:lnTo>
                      <a:pt x="23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48"/>
              <p:cNvSpPr/>
              <p:nvPr/>
            </p:nvSpPr>
            <p:spPr>
              <a:xfrm>
                <a:off x="6390613" y="4353963"/>
                <a:ext cx="3651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3" h="75" extrusionOk="0">
                    <a:moveTo>
                      <a:pt x="2" y="75"/>
                    </a:moveTo>
                    <a:lnTo>
                      <a:pt x="23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48"/>
              <p:cNvSpPr/>
              <p:nvPr/>
            </p:nvSpPr>
            <p:spPr>
              <a:xfrm>
                <a:off x="6536663" y="44000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48"/>
              <p:cNvSpPr/>
              <p:nvPr/>
            </p:nvSpPr>
            <p:spPr>
              <a:xfrm>
                <a:off x="6536663" y="44000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48"/>
              <p:cNvSpPr/>
              <p:nvPr/>
            </p:nvSpPr>
            <p:spPr>
              <a:xfrm>
                <a:off x="6685888" y="4442863"/>
                <a:ext cx="3968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72" extrusionOk="0">
                    <a:moveTo>
                      <a:pt x="4" y="72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2"/>
                    </a:lnTo>
                    <a:lnTo>
                      <a:pt x="4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48"/>
              <p:cNvSpPr/>
              <p:nvPr/>
            </p:nvSpPr>
            <p:spPr>
              <a:xfrm>
                <a:off x="6685888" y="4442863"/>
                <a:ext cx="3968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72" extrusionOk="0">
                    <a:moveTo>
                      <a:pt x="4" y="72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48"/>
              <p:cNvSpPr/>
              <p:nvPr/>
            </p:nvSpPr>
            <p:spPr>
              <a:xfrm>
                <a:off x="6835113" y="4484138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48"/>
              <p:cNvSpPr/>
              <p:nvPr/>
            </p:nvSpPr>
            <p:spPr>
              <a:xfrm>
                <a:off x="6835113" y="4484138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48"/>
              <p:cNvSpPr/>
              <p:nvPr/>
            </p:nvSpPr>
            <p:spPr>
              <a:xfrm>
                <a:off x="6984338" y="4530176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48"/>
              <p:cNvSpPr/>
              <p:nvPr/>
            </p:nvSpPr>
            <p:spPr>
              <a:xfrm>
                <a:off x="6984338" y="4530176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48"/>
              <p:cNvSpPr/>
              <p:nvPr/>
            </p:nvSpPr>
            <p:spPr>
              <a:xfrm>
                <a:off x="7133563" y="4573038"/>
                <a:ext cx="3651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73" extrusionOk="0">
                    <a:moveTo>
                      <a:pt x="2" y="73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2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48"/>
              <p:cNvSpPr/>
              <p:nvPr/>
            </p:nvSpPr>
            <p:spPr>
              <a:xfrm>
                <a:off x="7133563" y="4573038"/>
                <a:ext cx="3651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73" extrusionOk="0">
                    <a:moveTo>
                      <a:pt x="2" y="73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48"/>
              <p:cNvSpPr/>
              <p:nvPr/>
            </p:nvSpPr>
            <p:spPr>
              <a:xfrm>
                <a:off x="5571463" y="4115838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48"/>
              <p:cNvSpPr/>
              <p:nvPr/>
            </p:nvSpPr>
            <p:spPr>
              <a:xfrm>
                <a:off x="5571463" y="4115838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48"/>
              <p:cNvSpPr/>
              <p:nvPr/>
            </p:nvSpPr>
            <p:spPr>
              <a:xfrm>
                <a:off x="5720688" y="41587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48"/>
              <p:cNvSpPr/>
              <p:nvPr/>
            </p:nvSpPr>
            <p:spPr>
              <a:xfrm>
                <a:off x="5720688" y="41587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48"/>
              <p:cNvSpPr/>
              <p:nvPr/>
            </p:nvSpPr>
            <p:spPr>
              <a:xfrm>
                <a:off x="5869913" y="4201563"/>
                <a:ext cx="3651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3" h="75" extrusionOk="0">
                    <a:moveTo>
                      <a:pt x="2" y="75"/>
                    </a:moveTo>
                    <a:lnTo>
                      <a:pt x="23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48"/>
              <p:cNvSpPr/>
              <p:nvPr/>
            </p:nvSpPr>
            <p:spPr>
              <a:xfrm>
                <a:off x="5869913" y="4201563"/>
                <a:ext cx="3651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3" h="75" extrusionOk="0">
                    <a:moveTo>
                      <a:pt x="2" y="75"/>
                    </a:moveTo>
                    <a:lnTo>
                      <a:pt x="23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48"/>
              <p:cNvSpPr/>
              <p:nvPr/>
            </p:nvSpPr>
            <p:spPr>
              <a:xfrm>
                <a:off x="6015963" y="42476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48"/>
              <p:cNvSpPr/>
              <p:nvPr/>
            </p:nvSpPr>
            <p:spPr>
              <a:xfrm>
                <a:off x="6015963" y="42476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48"/>
              <p:cNvSpPr/>
              <p:nvPr/>
            </p:nvSpPr>
            <p:spPr>
              <a:xfrm>
                <a:off x="6165188" y="4290463"/>
                <a:ext cx="3968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72" extrusionOk="0">
                    <a:moveTo>
                      <a:pt x="4" y="72"/>
                    </a:moveTo>
                    <a:lnTo>
                      <a:pt x="25" y="1"/>
                    </a:lnTo>
                    <a:lnTo>
                      <a:pt x="21" y="0"/>
                    </a:lnTo>
                    <a:lnTo>
                      <a:pt x="0" y="72"/>
                    </a:lnTo>
                    <a:lnTo>
                      <a:pt x="4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48"/>
              <p:cNvSpPr/>
              <p:nvPr/>
            </p:nvSpPr>
            <p:spPr>
              <a:xfrm>
                <a:off x="6165188" y="4290463"/>
                <a:ext cx="3968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72" extrusionOk="0">
                    <a:moveTo>
                      <a:pt x="4" y="72"/>
                    </a:moveTo>
                    <a:lnTo>
                      <a:pt x="25" y="1"/>
                    </a:lnTo>
                    <a:lnTo>
                      <a:pt x="21" y="0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48"/>
              <p:cNvSpPr/>
              <p:nvPr/>
            </p:nvSpPr>
            <p:spPr>
              <a:xfrm>
                <a:off x="6314413" y="4331738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48"/>
              <p:cNvSpPr/>
              <p:nvPr/>
            </p:nvSpPr>
            <p:spPr>
              <a:xfrm>
                <a:off x="6314413" y="4331738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48"/>
              <p:cNvSpPr/>
              <p:nvPr/>
            </p:nvSpPr>
            <p:spPr>
              <a:xfrm>
                <a:off x="6463638" y="4377776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48"/>
              <p:cNvSpPr/>
              <p:nvPr/>
            </p:nvSpPr>
            <p:spPr>
              <a:xfrm>
                <a:off x="6463638" y="4377776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48"/>
              <p:cNvSpPr/>
              <p:nvPr/>
            </p:nvSpPr>
            <p:spPr>
              <a:xfrm>
                <a:off x="6612863" y="4420638"/>
                <a:ext cx="3651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73" extrusionOk="0">
                    <a:moveTo>
                      <a:pt x="2" y="73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2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48"/>
              <p:cNvSpPr/>
              <p:nvPr/>
            </p:nvSpPr>
            <p:spPr>
              <a:xfrm>
                <a:off x="6612863" y="4420638"/>
                <a:ext cx="3651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73" extrusionOk="0">
                    <a:moveTo>
                      <a:pt x="2" y="73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48"/>
              <p:cNvSpPr/>
              <p:nvPr/>
            </p:nvSpPr>
            <p:spPr>
              <a:xfrm>
                <a:off x="6762088" y="4463501"/>
                <a:ext cx="3651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73" extrusionOk="0">
                    <a:moveTo>
                      <a:pt x="2" y="73"/>
                    </a:moveTo>
                    <a:lnTo>
                      <a:pt x="23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2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48"/>
              <p:cNvSpPr/>
              <p:nvPr/>
            </p:nvSpPr>
            <p:spPr>
              <a:xfrm>
                <a:off x="6762088" y="4463501"/>
                <a:ext cx="3651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73" extrusionOk="0">
                    <a:moveTo>
                      <a:pt x="2" y="73"/>
                    </a:moveTo>
                    <a:lnTo>
                      <a:pt x="23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48"/>
              <p:cNvSpPr/>
              <p:nvPr/>
            </p:nvSpPr>
            <p:spPr>
              <a:xfrm>
                <a:off x="6908138" y="4506363"/>
                <a:ext cx="39688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75" extrusionOk="0">
                    <a:moveTo>
                      <a:pt x="4" y="75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48"/>
              <p:cNvSpPr/>
              <p:nvPr/>
            </p:nvSpPr>
            <p:spPr>
              <a:xfrm>
                <a:off x="6908138" y="4506363"/>
                <a:ext cx="39688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75" extrusionOk="0">
                    <a:moveTo>
                      <a:pt x="4" y="75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48"/>
              <p:cNvSpPr/>
              <p:nvPr/>
            </p:nvSpPr>
            <p:spPr>
              <a:xfrm>
                <a:off x="7057363" y="45524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48"/>
              <p:cNvSpPr/>
              <p:nvPr/>
            </p:nvSpPr>
            <p:spPr>
              <a:xfrm>
                <a:off x="7057363" y="4552401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48"/>
              <p:cNvSpPr/>
              <p:nvPr/>
            </p:nvSpPr>
            <p:spPr>
              <a:xfrm>
                <a:off x="7206588" y="4593676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3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48"/>
              <p:cNvSpPr/>
              <p:nvPr/>
            </p:nvSpPr>
            <p:spPr>
              <a:xfrm>
                <a:off x="7206588" y="4593676"/>
                <a:ext cx="3968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3" extrusionOk="0">
                    <a:moveTo>
                      <a:pt x="4" y="73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48"/>
            <p:cNvGrpSpPr/>
            <p:nvPr/>
          </p:nvGrpSpPr>
          <p:grpSpPr>
            <a:xfrm rot="-10580157">
              <a:off x="8103264" y="4434893"/>
              <a:ext cx="363973" cy="216195"/>
              <a:chOff x="6191763" y="4215150"/>
              <a:chExt cx="261938" cy="155576"/>
            </a:xfrm>
          </p:grpSpPr>
          <p:sp>
            <p:nvSpPr>
              <p:cNvPr id="288" name="Google Shape;288;p48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48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48"/>
            <p:cNvGrpSpPr/>
            <p:nvPr/>
          </p:nvGrpSpPr>
          <p:grpSpPr>
            <a:xfrm rot="1425875">
              <a:off x="-288870" y="639039"/>
              <a:ext cx="879427" cy="483394"/>
              <a:chOff x="6250912" y="1598225"/>
              <a:chExt cx="958851" cy="527051"/>
            </a:xfrm>
          </p:grpSpPr>
          <p:sp>
            <p:nvSpPr>
              <p:cNvPr id="291" name="Google Shape;291;p48"/>
              <p:cNvSpPr/>
              <p:nvPr/>
            </p:nvSpPr>
            <p:spPr>
              <a:xfrm>
                <a:off x="6250912" y="1598225"/>
                <a:ext cx="958850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73" extrusionOk="0">
                    <a:moveTo>
                      <a:pt x="305" y="131"/>
                    </a:moveTo>
                    <a:cubicBezTo>
                      <a:pt x="301" y="156"/>
                      <a:pt x="278" y="173"/>
                      <a:pt x="253" y="17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17" y="136"/>
                      <a:pt x="0" y="113"/>
                      <a:pt x="4" y="88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4" y="18"/>
                      <a:pt x="37" y="0"/>
                      <a:pt x="62" y="4"/>
                    </a:cubicBezTo>
                    <a:cubicBezTo>
                      <a:pt x="272" y="34"/>
                      <a:pt x="272" y="34"/>
                      <a:pt x="272" y="34"/>
                    </a:cubicBezTo>
                    <a:cubicBezTo>
                      <a:pt x="297" y="37"/>
                      <a:pt x="315" y="61"/>
                      <a:pt x="311" y="86"/>
                    </a:cubicBezTo>
                    <a:lnTo>
                      <a:pt x="305" y="1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48"/>
              <p:cNvSpPr/>
              <p:nvPr/>
            </p:nvSpPr>
            <p:spPr>
              <a:xfrm>
                <a:off x="6698588" y="1656963"/>
                <a:ext cx="511175" cy="46831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4" extrusionOk="0">
                    <a:moveTo>
                      <a:pt x="19" y="0"/>
                    </a:moveTo>
                    <a:cubicBezTo>
                      <a:pt x="125" y="15"/>
                      <a:pt x="125" y="15"/>
                      <a:pt x="125" y="15"/>
                    </a:cubicBezTo>
                    <a:cubicBezTo>
                      <a:pt x="150" y="18"/>
                      <a:pt x="168" y="42"/>
                      <a:pt x="164" y="67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4" y="137"/>
                      <a:pt x="131" y="154"/>
                      <a:pt x="106" y="151"/>
                    </a:cubicBezTo>
                    <a:cubicBezTo>
                      <a:pt x="0" y="136"/>
                      <a:pt x="0" y="136"/>
                      <a:pt x="0" y="13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48"/>
              <p:cNvSpPr/>
              <p:nvPr/>
            </p:nvSpPr>
            <p:spPr>
              <a:xfrm>
                <a:off x="6306475" y="1650613"/>
                <a:ext cx="849313" cy="42703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40" extrusionOk="0">
                    <a:moveTo>
                      <a:pt x="271" y="107"/>
                    </a:move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7" y="114"/>
                      <a:pt x="262" y="121"/>
                      <a:pt x="256" y="126"/>
                    </a:cubicBezTo>
                    <a:cubicBezTo>
                      <a:pt x="249" y="131"/>
                      <a:pt x="241" y="134"/>
                      <a:pt x="232" y="134"/>
                    </a:cubicBezTo>
                    <a:cubicBezTo>
                      <a:pt x="230" y="134"/>
                      <a:pt x="228" y="134"/>
                      <a:pt x="226" y="133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29" y="105"/>
                      <a:pt x="21" y="101"/>
                      <a:pt x="15" y="95"/>
                    </a:cubicBezTo>
                    <a:cubicBezTo>
                      <a:pt x="9" y="89"/>
                      <a:pt x="5" y="81"/>
                      <a:pt x="5" y="73"/>
                    </a:cubicBezTo>
                    <a:cubicBezTo>
                      <a:pt x="5" y="72"/>
                      <a:pt x="6" y="70"/>
                      <a:pt x="6" y="69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2" y="25"/>
                      <a:pt x="16" y="19"/>
                      <a:pt x="23" y="14"/>
                    </a:cubicBezTo>
                    <a:cubicBezTo>
                      <a:pt x="29" y="9"/>
                      <a:pt x="38" y="6"/>
                      <a:pt x="47" y="6"/>
                    </a:cubicBezTo>
                    <a:cubicBezTo>
                      <a:pt x="49" y="6"/>
                      <a:pt x="51" y="6"/>
                      <a:pt x="53" y="6"/>
                    </a:cubicBezTo>
                    <a:cubicBezTo>
                      <a:pt x="240" y="33"/>
                      <a:pt x="240" y="33"/>
                      <a:pt x="240" y="33"/>
                    </a:cubicBezTo>
                    <a:cubicBezTo>
                      <a:pt x="250" y="34"/>
                      <a:pt x="258" y="39"/>
                      <a:pt x="264" y="45"/>
                    </a:cubicBezTo>
                    <a:cubicBezTo>
                      <a:pt x="270" y="51"/>
                      <a:pt x="273" y="59"/>
                      <a:pt x="273" y="67"/>
                    </a:cubicBezTo>
                    <a:cubicBezTo>
                      <a:pt x="273" y="68"/>
                      <a:pt x="273" y="69"/>
                      <a:pt x="273" y="71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74" y="107"/>
                      <a:pt x="274" y="107"/>
                      <a:pt x="274" y="107"/>
                    </a:cubicBezTo>
                    <a:cubicBezTo>
                      <a:pt x="279" y="72"/>
                      <a:pt x="279" y="72"/>
                      <a:pt x="279" y="72"/>
                    </a:cubicBezTo>
                    <a:cubicBezTo>
                      <a:pt x="279" y="70"/>
                      <a:pt x="279" y="68"/>
                      <a:pt x="279" y="67"/>
                    </a:cubicBezTo>
                    <a:cubicBezTo>
                      <a:pt x="279" y="57"/>
                      <a:pt x="275" y="48"/>
                      <a:pt x="268" y="41"/>
                    </a:cubicBezTo>
                    <a:cubicBezTo>
                      <a:pt x="261" y="34"/>
                      <a:pt x="252" y="29"/>
                      <a:pt x="241" y="27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1" y="0"/>
                      <a:pt x="49" y="0"/>
                      <a:pt x="47" y="0"/>
                    </a:cubicBezTo>
                    <a:cubicBezTo>
                      <a:pt x="36" y="0"/>
                      <a:pt x="27" y="3"/>
                      <a:pt x="19" y="9"/>
                    </a:cubicBezTo>
                    <a:cubicBezTo>
                      <a:pt x="12" y="15"/>
                      <a:pt x="6" y="23"/>
                      <a:pt x="5" y="3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0" y="71"/>
                      <a:pt x="0" y="73"/>
                    </a:cubicBezTo>
                    <a:cubicBezTo>
                      <a:pt x="0" y="83"/>
                      <a:pt x="4" y="92"/>
                      <a:pt x="10" y="99"/>
                    </a:cubicBezTo>
                    <a:cubicBezTo>
                      <a:pt x="17" y="106"/>
                      <a:pt x="27" y="111"/>
                      <a:pt x="38" y="113"/>
                    </a:cubicBezTo>
                    <a:cubicBezTo>
                      <a:pt x="225" y="139"/>
                      <a:pt x="225" y="139"/>
                      <a:pt x="225" y="139"/>
                    </a:cubicBezTo>
                    <a:cubicBezTo>
                      <a:pt x="227" y="140"/>
                      <a:pt x="230" y="140"/>
                      <a:pt x="232" y="140"/>
                    </a:cubicBezTo>
                    <a:cubicBezTo>
                      <a:pt x="242" y="140"/>
                      <a:pt x="252" y="137"/>
                      <a:pt x="259" y="131"/>
                    </a:cubicBezTo>
                    <a:cubicBezTo>
                      <a:pt x="267" y="125"/>
                      <a:pt x="272" y="117"/>
                      <a:pt x="274" y="107"/>
                    </a:cubicBezTo>
                    <a:lnTo>
                      <a:pt x="271" y="1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9"/>
          <p:cNvSpPr txBox="1">
            <a:spLocks noGrp="1"/>
          </p:cNvSpPr>
          <p:nvPr>
            <p:ph type="title"/>
          </p:nvPr>
        </p:nvSpPr>
        <p:spPr>
          <a:xfrm>
            <a:off x="713225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97" name="Google Shape;297;p49"/>
          <p:cNvGrpSpPr/>
          <p:nvPr/>
        </p:nvGrpSpPr>
        <p:grpSpPr>
          <a:xfrm>
            <a:off x="-529190" y="278875"/>
            <a:ext cx="10202326" cy="5469443"/>
            <a:chOff x="-493653" y="162250"/>
            <a:chExt cx="10202326" cy="5469443"/>
          </a:xfrm>
        </p:grpSpPr>
        <p:grpSp>
          <p:nvGrpSpPr>
            <p:cNvPr id="298" name="Google Shape;298;p49"/>
            <p:cNvGrpSpPr/>
            <p:nvPr/>
          </p:nvGrpSpPr>
          <p:grpSpPr>
            <a:xfrm rot="4441883">
              <a:off x="1025038" y="4660429"/>
              <a:ext cx="363995" cy="216192"/>
              <a:chOff x="6191763" y="4215150"/>
              <a:chExt cx="261938" cy="155576"/>
            </a:xfrm>
          </p:grpSpPr>
          <p:sp>
            <p:nvSpPr>
              <p:cNvPr id="299" name="Google Shape;299;p49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49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49"/>
            <p:cNvGrpSpPr/>
            <p:nvPr/>
          </p:nvGrpSpPr>
          <p:grpSpPr>
            <a:xfrm rot="-3517380">
              <a:off x="8280992" y="426290"/>
              <a:ext cx="1023286" cy="1521838"/>
              <a:chOff x="10437913" y="1585525"/>
              <a:chExt cx="1489075" cy="2214563"/>
            </a:xfrm>
          </p:grpSpPr>
          <p:sp>
            <p:nvSpPr>
              <p:cNvPr id="302" name="Google Shape;302;p49"/>
              <p:cNvSpPr/>
              <p:nvPr/>
            </p:nvSpPr>
            <p:spPr>
              <a:xfrm>
                <a:off x="10437913" y="2311013"/>
                <a:ext cx="1074738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9" extrusionOk="0">
                    <a:moveTo>
                      <a:pt x="35" y="475"/>
                    </a:moveTo>
                    <a:cubicBezTo>
                      <a:pt x="28" y="485"/>
                      <a:pt x="21" y="489"/>
                      <a:pt x="12" y="483"/>
                    </a:cubicBezTo>
                    <a:cubicBezTo>
                      <a:pt x="10" y="481"/>
                      <a:pt x="10" y="481"/>
                      <a:pt x="10" y="481"/>
                    </a:cubicBezTo>
                    <a:cubicBezTo>
                      <a:pt x="0" y="475"/>
                      <a:pt x="2" y="467"/>
                      <a:pt x="8" y="457"/>
                    </a:cubicBezTo>
                    <a:cubicBezTo>
                      <a:pt x="298" y="10"/>
                      <a:pt x="298" y="10"/>
                      <a:pt x="298" y="10"/>
                    </a:cubicBezTo>
                    <a:cubicBezTo>
                      <a:pt x="304" y="0"/>
                      <a:pt x="316" y="4"/>
                      <a:pt x="326" y="11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45" y="24"/>
                      <a:pt x="353" y="33"/>
                      <a:pt x="346" y="43"/>
                    </a:cubicBezTo>
                    <a:lnTo>
                      <a:pt x="35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49"/>
              <p:cNvSpPr/>
              <p:nvPr/>
            </p:nvSpPr>
            <p:spPr>
              <a:xfrm>
                <a:off x="11293575" y="1976050"/>
                <a:ext cx="436563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4" extrusionOk="0">
                    <a:moveTo>
                      <a:pt x="62" y="164"/>
                    </a:moveTo>
                    <a:cubicBezTo>
                      <a:pt x="55" y="174"/>
                      <a:pt x="48" y="167"/>
                      <a:pt x="38" y="160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" y="141"/>
                      <a:pt x="0" y="136"/>
                      <a:pt x="7" y="126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0"/>
                      <a:pt x="112" y="5"/>
                      <a:pt x="122" y="12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7" y="22"/>
                      <a:pt x="143" y="25"/>
                      <a:pt x="137" y="35"/>
                    </a:cubicBezTo>
                    <a:lnTo>
                      <a:pt x="62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49"/>
              <p:cNvSpPr/>
              <p:nvPr/>
            </p:nvSpPr>
            <p:spPr>
              <a:xfrm>
                <a:off x="11519000" y="1585525"/>
                <a:ext cx="407988" cy="63023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7" extrusionOk="0">
                    <a:moveTo>
                      <a:pt x="42" y="149"/>
                    </a:moveTo>
                    <a:cubicBezTo>
                      <a:pt x="0" y="121"/>
                      <a:pt x="16" y="93"/>
                      <a:pt x="44" y="76"/>
                    </a:cubicBezTo>
                    <a:cubicBezTo>
                      <a:pt x="71" y="58"/>
                      <a:pt x="119" y="34"/>
                      <a:pt x="134" y="0"/>
                    </a:cubicBezTo>
                    <a:cubicBezTo>
                      <a:pt x="121" y="53"/>
                      <a:pt x="128" y="207"/>
                      <a:pt x="42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49"/>
              <p:cNvSpPr/>
              <p:nvPr/>
            </p:nvSpPr>
            <p:spPr>
              <a:xfrm>
                <a:off x="11641238" y="1720463"/>
                <a:ext cx="2222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4" extrusionOk="0">
                    <a:moveTo>
                      <a:pt x="73" y="0"/>
                    </a:moveTo>
                    <a:cubicBezTo>
                      <a:pt x="71" y="2"/>
                      <a:pt x="69" y="4"/>
                      <a:pt x="68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59" y="12"/>
                      <a:pt x="55" y="15"/>
                      <a:pt x="51" y="17"/>
                    </a:cubicBezTo>
                    <a:cubicBezTo>
                      <a:pt x="44" y="22"/>
                      <a:pt x="36" y="27"/>
                      <a:pt x="29" y="32"/>
                    </a:cubicBezTo>
                    <a:cubicBezTo>
                      <a:pt x="21" y="37"/>
                      <a:pt x="14" y="42"/>
                      <a:pt x="9" y="49"/>
                    </a:cubicBezTo>
                    <a:cubicBezTo>
                      <a:pt x="4" y="56"/>
                      <a:pt x="1" y="65"/>
                      <a:pt x="0" y="74"/>
                    </a:cubicBezTo>
                    <a:cubicBezTo>
                      <a:pt x="0" y="72"/>
                      <a:pt x="0" y="69"/>
                      <a:pt x="0" y="67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2" y="58"/>
                      <a:pt x="2" y="56"/>
                      <a:pt x="3" y="54"/>
                    </a:cubicBezTo>
                    <a:cubicBezTo>
                      <a:pt x="4" y="52"/>
                      <a:pt x="5" y="50"/>
                      <a:pt x="7" y="47"/>
                    </a:cubicBezTo>
                    <a:cubicBezTo>
                      <a:pt x="12" y="40"/>
                      <a:pt x="19" y="34"/>
                      <a:pt x="26" y="29"/>
                    </a:cubicBezTo>
                    <a:cubicBezTo>
                      <a:pt x="34" y="23"/>
                      <a:pt x="42" y="19"/>
                      <a:pt x="50" y="15"/>
                    </a:cubicBezTo>
                    <a:cubicBezTo>
                      <a:pt x="58" y="10"/>
                      <a:pt x="65" y="6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49"/>
              <p:cNvSpPr/>
              <p:nvPr/>
            </p:nvSpPr>
            <p:spPr>
              <a:xfrm>
                <a:off x="11653938" y="1764913"/>
                <a:ext cx="2000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75" extrusionOk="0">
                    <a:moveTo>
                      <a:pt x="66" y="0"/>
                    </a:moveTo>
                    <a:cubicBezTo>
                      <a:pt x="57" y="15"/>
                      <a:pt x="47" y="28"/>
                      <a:pt x="36" y="40"/>
                    </a:cubicBezTo>
                    <a:cubicBezTo>
                      <a:pt x="25" y="53"/>
                      <a:pt x="13" y="64"/>
                      <a:pt x="0" y="75"/>
                    </a:cubicBezTo>
                    <a:cubicBezTo>
                      <a:pt x="11" y="62"/>
                      <a:pt x="22" y="50"/>
                      <a:pt x="33" y="38"/>
                    </a:cubicBezTo>
                    <a:cubicBezTo>
                      <a:pt x="44" y="25"/>
                      <a:pt x="55" y="13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49"/>
              <p:cNvSpPr/>
              <p:nvPr/>
            </p:nvSpPr>
            <p:spPr>
              <a:xfrm>
                <a:off x="11707913" y="1817300"/>
                <a:ext cx="1492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49" y="0"/>
                    </a:moveTo>
                    <a:cubicBezTo>
                      <a:pt x="45" y="15"/>
                      <a:pt x="42" y="30"/>
                      <a:pt x="35" y="43"/>
                    </a:cubicBezTo>
                    <a:cubicBezTo>
                      <a:pt x="32" y="50"/>
                      <a:pt x="27" y="57"/>
                      <a:pt x="21" y="62"/>
                    </a:cubicBezTo>
                    <a:cubicBezTo>
                      <a:pt x="15" y="66"/>
                      <a:pt x="7" y="69"/>
                      <a:pt x="0" y="70"/>
                    </a:cubicBezTo>
                    <a:cubicBezTo>
                      <a:pt x="7" y="68"/>
                      <a:pt x="13" y="64"/>
                      <a:pt x="19" y="59"/>
                    </a:cubicBezTo>
                    <a:cubicBezTo>
                      <a:pt x="24" y="54"/>
                      <a:pt x="28" y="48"/>
                      <a:pt x="32" y="42"/>
                    </a:cubicBezTo>
                    <a:cubicBezTo>
                      <a:pt x="38" y="29"/>
                      <a:pt x="42" y="14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" name="Google Shape;308;p49"/>
            <p:cNvSpPr/>
            <p:nvPr/>
          </p:nvSpPr>
          <p:spPr>
            <a:xfrm>
              <a:off x="8831348" y="16225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" name="Google Shape;309;p49"/>
            <p:cNvGrpSpPr/>
            <p:nvPr/>
          </p:nvGrpSpPr>
          <p:grpSpPr>
            <a:xfrm rot="3631389">
              <a:off x="-208254" y="4133383"/>
              <a:ext cx="1159209" cy="1332017"/>
              <a:chOff x="5652063" y="1771263"/>
              <a:chExt cx="1714500" cy="1970087"/>
            </a:xfrm>
          </p:grpSpPr>
          <p:sp>
            <p:nvSpPr>
              <p:cNvPr id="310" name="Google Shape;310;p49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49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9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9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9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9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9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9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9"/>
              <p:cNvSpPr/>
              <p:nvPr/>
            </p:nvSpPr>
            <p:spPr>
              <a:xfrm>
                <a:off x="5728263" y="256025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9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49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9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49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49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9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9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9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7" name="Google Shape;327;p49"/>
            <p:cNvSpPr/>
            <p:nvPr/>
          </p:nvSpPr>
          <p:spPr>
            <a:xfrm rot="1475295">
              <a:off x="1383673" y="4811913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0"/>
          <p:cNvSpPr txBox="1">
            <a:spLocks noGrp="1"/>
          </p:cNvSpPr>
          <p:nvPr>
            <p:ph type="subTitle" idx="1"/>
          </p:nvPr>
        </p:nvSpPr>
        <p:spPr>
          <a:xfrm>
            <a:off x="1029297" y="2462251"/>
            <a:ext cx="2260200" cy="1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50"/>
          <p:cNvSpPr txBox="1">
            <a:spLocks noGrp="1"/>
          </p:cNvSpPr>
          <p:nvPr>
            <p:ph type="subTitle" idx="2"/>
          </p:nvPr>
        </p:nvSpPr>
        <p:spPr>
          <a:xfrm>
            <a:off x="3441896" y="2461201"/>
            <a:ext cx="2260200" cy="1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0"/>
          <p:cNvSpPr txBox="1">
            <a:spLocks noGrp="1"/>
          </p:cNvSpPr>
          <p:nvPr>
            <p:ph type="subTitle" idx="3"/>
          </p:nvPr>
        </p:nvSpPr>
        <p:spPr>
          <a:xfrm>
            <a:off x="5854503" y="2462251"/>
            <a:ext cx="2260200" cy="1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0"/>
          <p:cNvSpPr txBox="1">
            <a:spLocks noGrp="1"/>
          </p:cNvSpPr>
          <p:nvPr>
            <p:ph type="subTitle" idx="4"/>
          </p:nvPr>
        </p:nvSpPr>
        <p:spPr>
          <a:xfrm>
            <a:off x="1029297" y="2040377"/>
            <a:ext cx="2260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35" name="Google Shape;335;p50"/>
          <p:cNvSpPr txBox="1">
            <a:spLocks noGrp="1"/>
          </p:cNvSpPr>
          <p:nvPr>
            <p:ph type="subTitle" idx="5"/>
          </p:nvPr>
        </p:nvSpPr>
        <p:spPr>
          <a:xfrm>
            <a:off x="5854503" y="2040377"/>
            <a:ext cx="2260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subTitle" idx="6"/>
          </p:nvPr>
        </p:nvSpPr>
        <p:spPr>
          <a:xfrm>
            <a:off x="3441896" y="2040376"/>
            <a:ext cx="2260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1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grpSp>
        <p:nvGrpSpPr>
          <p:cNvPr id="337" name="Google Shape;337;p50"/>
          <p:cNvGrpSpPr/>
          <p:nvPr/>
        </p:nvGrpSpPr>
        <p:grpSpPr>
          <a:xfrm>
            <a:off x="-353272" y="90275"/>
            <a:ext cx="9945639" cy="5183700"/>
            <a:chOff x="-353272" y="90275"/>
            <a:chExt cx="9945639" cy="5183700"/>
          </a:xfrm>
        </p:grpSpPr>
        <p:grpSp>
          <p:nvGrpSpPr>
            <p:cNvPr id="338" name="Google Shape;338;p50"/>
            <p:cNvGrpSpPr/>
            <p:nvPr/>
          </p:nvGrpSpPr>
          <p:grpSpPr>
            <a:xfrm rot="-10580157">
              <a:off x="7854039" y="4643293"/>
              <a:ext cx="363973" cy="216195"/>
              <a:chOff x="6191763" y="4215150"/>
              <a:chExt cx="261938" cy="155576"/>
            </a:xfrm>
          </p:grpSpPr>
          <p:sp>
            <p:nvSpPr>
              <p:cNvPr id="339" name="Google Shape;339;p50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50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p50"/>
            <p:cNvGrpSpPr/>
            <p:nvPr/>
          </p:nvGrpSpPr>
          <p:grpSpPr>
            <a:xfrm rot="2394761">
              <a:off x="8268456" y="3941257"/>
              <a:ext cx="1170157" cy="904162"/>
              <a:chOff x="8268618" y="3920548"/>
              <a:chExt cx="1170193" cy="904189"/>
            </a:xfrm>
          </p:grpSpPr>
          <p:sp>
            <p:nvSpPr>
              <p:cNvPr id="342" name="Google Shape;342;p50"/>
              <p:cNvSpPr/>
              <p:nvPr/>
            </p:nvSpPr>
            <p:spPr>
              <a:xfrm rot="-766792">
                <a:off x="9337451" y="4122407"/>
                <a:ext cx="1588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50"/>
              <p:cNvSpPr/>
              <p:nvPr/>
            </p:nvSpPr>
            <p:spPr>
              <a:xfrm rot="-766792">
                <a:off x="9337451" y="4122407"/>
                <a:ext cx="1588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50"/>
              <p:cNvSpPr/>
              <p:nvPr/>
            </p:nvSpPr>
            <p:spPr>
              <a:xfrm rot="-766792">
                <a:off x="8342723" y="4255318"/>
                <a:ext cx="865164" cy="41273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59" extrusionOk="0">
                    <a:moveTo>
                      <a:pt x="25" y="133"/>
                    </a:moveTo>
                    <a:cubicBezTo>
                      <a:pt x="30" y="139"/>
                      <a:pt x="35" y="145"/>
                      <a:pt x="42" y="150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329" y="106"/>
                      <a:pt x="329" y="106"/>
                      <a:pt x="329" y="106"/>
                    </a:cubicBezTo>
                    <a:cubicBezTo>
                      <a:pt x="333" y="117"/>
                      <a:pt x="333" y="117"/>
                      <a:pt x="333" y="117"/>
                    </a:cubicBezTo>
                    <a:cubicBezTo>
                      <a:pt x="42" y="159"/>
                      <a:pt x="42" y="159"/>
                      <a:pt x="42" y="159"/>
                    </a:cubicBezTo>
                    <a:cubicBezTo>
                      <a:pt x="24" y="146"/>
                      <a:pt x="10" y="127"/>
                      <a:pt x="4" y="105"/>
                    </a:cubicBezTo>
                    <a:cubicBezTo>
                      <a:pt x="1" y="93"/>
                      <a:pt x="0" y="80"/>
                      <a:pt x="4" y="68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5" y="12"/>
                      <a:pt x="295" y="12"/>
                      <a:pt x="295" y="12"/>
                    </a:cubicBezTo>
                    <a:cubicBezTo>
                      <a:pt x="292" y="12"/>
                      <a:pt x="16" y="75"/>
                      <a:pt x="14" y="76"/>
                    </a:cubicBezTo>
                    <a:cubicBezTo>
                      <a:pt x="13" y="76"/>
                      <a:pt x="11" y="76"/>
                      <a:pt x="11" y="76"/>
                    </a:cubicBezTo>
                    <a:cubicBezTo>
                      <a:pt x="6" y="96"/>
                      <a:pt x="14" y="117"/>
                      <a:pt x="25" y="13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50"/>
              <p:cNvSpPr/>
              <p:nvPr/>
            </p:nvSpPr>
            <p:spPr>
              <a:xfrm rot="-766793">
                <a:off x="8300126" y="4026442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215" y="115"/>
                    </a:moveTo>
                    <a:lnTo>
                      <a:pt x="621" y="0"/>
                    </a:lnTo>
                    <a:lnTo>
                      <a:pt x="469" y="138"/>
                    </a:lnTo>
                    <a:lnTo>
                      <a:pt x="0" y="249"/>
                    </a:lnTo>
                    <a:lnTo>
                      <a:pt x="215" y="115"/>
                    </a:lnTo>
                    <a:close/>
                  </a:path>
                </a:pathLst>
              </a:custGeom>
              <a:solidFill>
                <a:srgbClr val="7A8C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50"/>
              <p:cNvSpPr/>
              <p:nvPr/>
            </p:nvSpPr>
            <p:spPr>
              <a:xfrm rot="-766793">
                <a:off x="8300126" y="4026442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215" y="115"/>
                    </a:moveTo>
                    <a:lnTo>
                      <a:pt x="621" y="0"/>
                    </a:lnTo>
                    <a:lnTo>
                      <a:pt x="469" y="138"/>
                    </a:lnTo>
                    <a:lnTo>
                      <a:pt x="0" y="249"/>
                    </a:lnTo>
                    <a:lnTo>
                      <a:pt x="215" y="1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50"/>
              <p:cNvSpPr/>
              <p:nvPr/>
            </p:nvSpPr>
            <p:spPr>
              <a:xfrm rot="-766793">
                <a:off x="8300126" y="4026442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621" y="0"/>
                    </a:moveTo>
                    <a:lnTo>
                      <a:pt x="215" y="115"/>
                    </a:lnTo>
                    <a:lnTo>
                      <a:pt x="0" y="249"/>
                    </a:lnTo>
                    <a:lnTo>
                      <a:pt x="469" y="138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50"/>
              <p:cNvSpPr/>
              <p:nvPr/>
            </p:nvSpPr>
            <p:spPr>
              <a:xfrm rot="-766793">
                <a:off x="8300126" y="4026442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621" y="0"/>
                    </a:moveTo>
                    <a:lnTo>
                      <a:pt x="215" y="115"/>
                    </a:lnTo>
                    <a:lnTo>
                      <a:pt x="0" y="249"/>
                    </a:lnTo>
                    <a:lnTo>
                      <a:pt x="469" y="138"/>
                    </a:lnTo>
                    <a:lnTo>
                      <a:pt x="6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50"/>
              <p:cNvSpPr/>
              <p:nvPr/>
            </p:nvSpPr>
            <p:spPr>
              <a:xfrm rot="-766792">
                <a:off x="9019169" y="3945027"/>
                <a:ext cx="249231" cy="249231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7" extrusionOk="0">
                    <a:moveTo>
                      <a:pt x="0" y="138"/>
                    </a:moveTo>
                    <a:lnTo>
                      <a:pt x="152" y="0"/>
                    </a:lnTo>
                    <a:lnTo>
                      <a:pt x="157" y="15"/>
                    </a:lnTo>
                    <a:lnTo>
                      <a:pt x="149" y="23"/>
                    </a:lnTo>
                    <a:lnTo>
                      <a:pt x="8" y="157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50"/>
              <p:cNvSpPr/>
              <p:nvPr/>
            </p:nvSpPr>
            <p:spPr>
              <a:xfrm rot="-766792">
                <a:off x="9172642" y="4135200"/>
                <a:ext cx="223832" cy="30637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93" extrusionOk="0">
                    <a:moveTo>
                      <a:pt x="136" y="0"/>
                    </a:moveTo>
                    <a:lnTo>
                      <a:pt x="141" y="15"/>
                    </a:lnTo>
                    <a:lnTo>
                      <a:pt x="6" y="193"/>
                    </a:lnTo>
                    <a:lnTo>
                      <a:pt x="0" y="17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50"/>
              <p:cNvSpPr/>
              <p:nvPr/>
            </p:nvSpPr>
            <p:spPr>
              <a:xfrm rot="-766792">
                <a:off x="9172642" y="4135200"/>
                <a:ext cx="223832" cy="30637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93" extrusionOk="0">
                    <a:moveTo>
                      <a:pt x="136" y="0"/>
                    </a:moveTo>
                    <a:lnTo>
                      <a:pt x="141" y="15"/>
                    </a:lnTo>
                    <a:lnTo>
                      <a:pt x="6" y="193"/>
                    </a:lnTo>
                    <a:lnTo>
                      <a:pt x="0" y="175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50"/>
              <p:cNvSpPr/>
              <p:nvPr/>
            </p:nvSpPr>
            <p:spPr>
              <a:xfrm rot="-766791">
                <a:off x="9053775" y="3971797"/>
                <a:ext cx="296855" cy="45242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74" extrusionOk="0">
                    <a:moveTo>
                      <a:pt x="114" y="71"/>
                    </a:moveTo>
                    <a:cubicBezTo>
                      <a:pt x="34" y="174"/>
                      <a:pt x="34" y="174"/>
                      <a:pt x="34" y="174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1"/>
                      <a:pt x="114" y="70"/>
                      <a:pt x="114" y="7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50"/>
              <p:cNvSpPr/>
              <p:nvPr/>
            </p:nvSpPr>
            <p:spPr>
              <a:xfrm rot="-766793">
                <a:off x="8363496" y="4285110"/>
                <a:ext cx="827065" cy="354003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36" extrusionOk="0">
                    <a:moveTo>
                      <a:pt x="284" y="0"/>
                    </a:moveTo>
                    <a:cubicBezTo>
                      <a:pt x="318" y="92"/>
                      <a:pt x="318" y="92"/>
                      <a:pt x="318" y="92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16" y="119"/>
                      <a:pt x="0" y="90"/>
                      <a:pt x="6" y="64"/>
                    </a:cubicBezTo>
                    <a:cubicBezTo>
                      <a:pt x="284" y="0"/>
                      <a:pt x="284" y="0"/>
                      <a:pt x="284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50"/>
              <p:cNvSpPr/>
              <p:nvPr/>
            </p:nvSpPr>
            <p:spPr>
              <a:xfrm rot="-766793">
                <a:off x="9079592" y="4115788"/>
                <a:ext cx="114297" cy="111122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40" y="4"/>
                    </a:moveTo>
                    <a:cubicBezTo>
                      <a:pt x="25" y="15"/>
                      <a:pt x="13" y="29"/>
                      <a:pt x="0" y="43"/>
                    </a:cubicBezTo>
                    <a:cubicBezTo>
                      <a:pt x="17" y="33"/>
                      <a:pt x="31" y="19"/>
                      <a:pt x="43" y="2"/>
                    </a:cubicBezTo>
                    <a:cubicBezTo>
                      <a:pt x="43" y="2"/>
                      <a:pt x="44" y="1"/>
                      <a:pt x="44" y="0"/>
                    </a:cubicBezTo>
                    <a:cubicBezTo>
                      <a:pt x="43" y="1"/>
                      <a:pt x="41" y="3"/>
                      <a:pt x="40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50"/>
              <p:cNvSpPr/>
              <p:nvPr/>
            </p:nvSpPr>
            <p:spPr>
              <a:xfrm rot="-766793">
                <a:off x="9164406" y="4036226"/>
                <a:ext cx="50799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0" h="19" extrusionOk="0">
                    <a:moveTo>
                      <a:pt x="0" y="19"/>
                    </a:moveTo>
                    <a:cubicBezTo>
                      <a:pt x="8" y="14"/>
                      <a:pt x="15" y="8"/>
                      <a:pt x="20" y="0"/>
                    </a:cubicBezTo>
                    <a:cubicBezTo>
                      <a:pt x="13" y="5"/>
                      <a:pt x="6" y="12"/>
                      <a:pt x="0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50"/>
              <p:cNvSpPr/>
              <p:nvPr/>
            </p:nvSpPr>
            <p:spPr>
              <a:xfrm rot="-766793">
                <a:off x="9194233" y="4041166"/>
                <a:ext cx="31749" cy="3174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2"/>
                    </a:moveTo>
                    <a:cubicBezTo>
                      <a:pt x="5" y="9"/>
                      <a:pt x="9" y="5"/>
                      <a:pt x="12" y="0"/>
                    </a:cubicBezTo>
                    <a:cubicBezTo>
                      <a:pt x="8" y="4"/>
                      <a:pt x="4" y="7"/>
                      <a:pt x="0" y="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50"/>
              <p:cNvSpPr/>
              <p:nvPr/>
            </p:nvSpPr>
            <p:spPr>
              <a:xfrm rot="-766795">
                <a:off x="9165535" y="4178996"/>
                <a:ext cx="53973" cy="6032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3" extrusionOk="0">
                    <a:moveTo>
                      <a:pt x="0" y="23"/>
                    </a:moveTo>
                    <a:cubicBezTo>
                      <a:pt x="8" y="16"/>
                      <a:pt x="16" y="9"/>
                      <a:pt x="21" y="0"/>
                    </a:cubicBezTo>
                    <a:cubicBezTo>
                      <a:pt x="13" y="6"/>
                      <a:pt x="6" y="13"/>
                      <a:pt x="0" y="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50"/>
              <p:cNvSpPr/>
              <p:nvPr/>
            </p:nvSpPr>
            <p:spPr>
              <a:xfrm rot="-766792">
                <a:off x="9261673" y="4102345"/>
                <a:ext cx="49212" cy="5714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0" y="22"/>
                    </a:moveTo>
                    <a:cubicBezTo>
                      <a:pt x="7" y="16"/>
                      <a:pt x="14" y="9"/>
                      <a:pt x="19" y="0"/>
                    </a:cubicBezTo>
                    <a:cubicBezTo>
                      <a:pt x="11" y="6"/>
                      <a:pt x="5" y="14"/>
                      <a:pt x="0" y="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50"/>
              <p:cNvSpPr/>
              <p:nvPr/>
            </p:nvSpPr>
            <p:spPr>
              <a:xfrm rot="-766794">
                <a:off x="8833539" y="4342052"/>
                <a:ext cx="79373" cy="190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7" extrusionOk="0">
                    <a:moveTo>
                      <a:pt x="0" y="7"/>
                    </a:moveTo>
                    <a:cubicBezTo>
                      <a:pt x="11" y="6"/>
                      <a:pt x="21" y="4"/>
                      <a:pt x="31" y="0"/>
                    </a:cubicBezTo>
                    <a:cubicBezTo>
                      <a:pt x="21" y="0"/>
                      <a:pt x="10" y="3"/>
                      <a:pt x="0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50"/>
              <p:cNvSpPr/>
              <p:nvPr/>
            </p:nvSpPr>
            <p:spPr>
              <a:xfrm rot="-766792">
                <a:off x="8962111" y="4282406"/>
                <a:ext cx="4603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0" y="5"/>
                    </a:moveTo>
                    <a:cubicBezTo>
                      <a:pt x="6" y="4"/>
                      <a:pt x="12" y="3"/>
                      <a:pt x="18" y="0"/>
                    </a:cubicBezTo>
                    <a:cubicBezTo>
                      <a:pt x="12" y="1"/>
                      <a:pt x="6" y="2"/>
                      <a:pt x="0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50"/>
              <p:cNvSpPr/>
              <p:nvPr/>
            </p:nvSpPr>
            <p:spPr>
              <a:xfrm rot="-766795">
                <a:off x="8922856" y="4303387"/>
                <a:ext cx="84136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0" y="9"/>
                    </a:moveTo>
                    <a:cubicBezTo>
                      <a:pt x="11" y="7"/>
                      <a:pt x="22" y="4"/>
                      <a:pt x="32" y="0"/>
                    </a:cubicBezTo>
                    <a:cubicBezTo>
                      <a:pt x="21" y="1"/>
                      <a:pt x="10" y="4"/>
                      <a:pt x="0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50"/>
              <p:cNvSpPr/>
              <p:nvPr/>
            </p:nvSpPr>
            <p:spPr>
              <a:xfrm rot="-766794">
                <a:off x="8968944" y="4325734"/>
                <a:ext cx="52387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0" y="6"/>
                    </a:moveTo>
                    <a:cubicBezTo>
                      <a:pt x="7" y="5"/>
                      <a:pt x="13" y="3"/>
                      <a:pt x="20" y="0"/>
                    </a:cubicBezTo>
                    <a:cubicBezTo>
                      <a:pt x="13" y="1"/>
                      <a:pt x="6" y="3"/>
                      <a:pt x="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50"/>
              <p:cNvSpPr/>
              <p:nvPr/>
            </p:nvSpPr>
            <p:spPr>
              <a:xfrm rot="-766793">
                <a:off x="8489851" y="4449131"/>
                <a:ext cx="273042" cy="6826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" extrusionOk="0">
                    <a:moveTo>
                      <a:pt x="76" y="3"/>
                    </a:moveTo>
                    <a:cubicBezTo>
                      <a:pt x="50" y="8"/>
                      <a:pt x="25" y="18"/>
                      <a:pt x="0" y="26"/>
                    </a:cubicBezTo>
                    <a:cubicBezTo>
                      <a:pt x="18" y="25"/>
                      <a:pt x="35" y="21"/>
                      <a:pt x="52" y="17"/>
                    </a:cubicBezTo>
                    <a:cubicBezTo>
                      <a:pt x="69" y="12"/>
                      <a:pt x="86" y="6"/>
                      <a:pt x="102" y="0"/>
                    </a:cubicBezTo>
                    <a:cubicBezTo>
                      <a:pt x="103" y="0"/>
                      <a:pt x="104" y="0"/>
                      <a:pt x="105" y="0"/>
                    </a:cubicBezTo>
                    <a:cubicBezTo>
                      <a:pt x="95" y="0"/>
                      <a:pt x="85" y="1"/>
                      <a:pt x="76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50"/>
              <p:cNvSpPr/>
              <p:nvPr/>
            </p:nvSpPr>
            <p:spPr>
              <a:xfrm rot="-766794">
                <a:off x="8699759" y="4451010"/>
                <a:ext cx="74611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9" h="6" extrusionOk="0">
                    <a:moveTo>
                      <a:pt x="0" y="6"/>
                    </a:moveTo>
                    <a:cubicBezTo>
                      <a:pt x="10" y="6"/>
                      <a:pt x="20" y="4"/>
                      <a:pt x="29" y="0"/>
                    </a:cubicBezTo>
                    <a:cubicBezTo>
                      <a:pt x="18" y="1"/>
                      <a:pt x="10" y="3"/>
                      <a:pt x="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50"/>
              <p:cNvSpPr/>
              <p:nvPr/>
            </p:nvSpPr>
            <p:spPr>
              <a:xfrm rot="-766792">
                <a:off x="8781787" y="4494351"/>
                <a:ext cx="249231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96" h="16" extrusionOk="0">
                    <a:moveTo>
                      <a:pt x="95" y="0"/>
                    </a:moveTo>
                    <a:cubicBezTo>
                      <a:pt x="92" y="0"/>
                      <a:pt x="89" y="0"/>
                      <a:pt x="86" y="1"/>
                    </a:cubicBezTo>
                    <a:cubicBezTo>
                      <a:pt x="75" y="1"/>
                      <a:pt x="64" y="2"/>
                      <a:pt x="52" y="3"/>
                    </a:cubicBezTo>
                    <a:cubicBezTo>
                      <a:pt x="34" y="6"/>
                      <a:pt x="19" y="11"/>
                      <a:pt x="0" y="16"/>
                    </a:cubicBezTo>
                    <a:cubicBezTo>
                      <a:pt x="32" y="16"/>
                      <a:pt x="63" y="8"/>
                      <a:pt x="94" y="1"/>
                    </a:cubicBezTo>
                    <a:cubicBezTo>
                      <a:pt x="95" y="1"/>
                      <a:pt x="96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50"/>
              <p:cNvSpPr/>
              <p:nvPr/>
            </p:nvSpPr>
            <p:spPr>
              <a:xfrm rot="-766792">
                <a:off x="9069787" y="4429918"/>
                <a:ext cx="36512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4" h="3" extrusionOk="0">
                    <a:moveTo>
                      <a:pt x="0" y="3"/>
                    </a:moveTo>
                    <a:cubicBezTo>
                      <a:pt x="5" y="3"/>
                      <a:pt x="9" y="2"/>
                      <a:pt x="14" y="0"/>
                    </a:cubicBezTo>
                    <a:cubicBezTo>
                      <a:pt x="9" y="0"/>
                      <a:pt x="5" y="1"/>
                      <a:pt x="0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50"/>
              <p:cNvSpPr/>
              <p:nvPr/>
            </p:nvSpPr>
            <p:spPr>
              <a:xfrm rot="-766792">
                <a:off x="8349724" y="4228248"/>
                <a:ext cx="1058834" cy="39210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151" extrusionOk="0">
                    <a:moveTo>
                      <a:pt x="402" y="1"/>
                    </a:moveTo>
                    <a:cubicBezTo>
                      <a:pt x="401" y="3"/>
                      <a:pt x="322" y="103"/>
                      <a:pt x="321" y="105"/>
                    </a:cubicBezTo>
                    <a:cubicBezTo>
                      <a:pt x="39" y="149"/>
                      <a:pt x="39" y="149"/>
                      <a:pt x="39" y="149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19" y="132"/>
                      <a:pt x="3" y="103"/>
                      <a:pt x="9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7" y="77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0" y="105"/>
                      <a:pt x="16" y="135"/>
                      <a:pt x="37" y="151"/>
                    </a:cubicBezTo>
                    <a:cubicBezTo>
                      <a:pt x="319" y="108"/>
                      <a:pt x="319" y="108"/>
                      <a:pt x="319" y="108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407" y="0"/>
                      <a:pt x="407" y="0"/>
                      <a:pt x="407" y="0"/>
                    </a:cubicBezTo>
                    <a:cubicBezTo>
                      <a:pt x="402" y="1"/>
                      <a:pt x="402" y="1"/>
                      <a:pt x="402" y="1"/>
                    </a:cubicBezTo>
                  </a:path>
                </a:pathLst>
              </a:custGeom>
              <a:solidFill>
                <a:srgbClr val="7A8C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50"/>
              <p:cNvSpPr/>
              <p:nvPr/>
            </p:nvSpPr>
            <p:spPr>
              <a:xfrm rot="-766793">
                <a:off x="8360698" y="4227019"/>
                <a:ext cx="1047720" cy="39210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51" extrusionOk="0">
                    <a:moveTo>
                      <a:pt x="403" y="0"/>
                    </a:moveTo>
                    <a:cubicBezTo>
                      <a:pt x="398" y="1"/>
                      <a:pt x="398" y="1"/>
                      <a:pt x="398" y="1"/>
                    </a:cubicBezTo>
                    <a:cubicBezTo>
                      <a:pt x="398" y="1"/>
                      <a:pt x="398" y="1"/>
                      <a:pt x="398" y="1"/>
                    </a:cubicBezTo>
                    <a:cubicBezTo>
                      <a:pt x="398" y="1"/>
                      <a:pt x="398" y="1"/>
                      <a:pt x="398" y="1"/>
                    </a:cubicBezTo>
                    <a:cubicBezTo>
                      <a:pt x="397" y="3"/>
                      <a:pt x="318" y="103"/>
                      <a:pt x="317" y="105"/>
                    </a:cubicBezTo>
                    <a:cubicBezTo>
                      <a:pt x="317" y="105"/>
                      <a:pt x="317" y="105"/>
                      <a:pt x="317" y="105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5" y="148"/>
                      <a:pt x="35" y="148"/>
                      <a:pt x="35" y="148"/>
                    </a:cubicBezTo>
                    <a:cubicBezTo>
                      <a:pt x="28" y="143"/>
                      <a:pt x="22" y="136"/>
                      <a:pt x="16" y="128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16" y="128"/>
                      <a:pt x="16" y="127"/>
                      <a:pt x="16" y="127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1" y="119"/>
                      <a:pt x="7" y="110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96"/>
                      <a:pt x="4" y="91"/>
                      <a:pt x="4" y="87"/>
                    </a:cubicBezTo>
                    <a:cubicBezTo>
                      <a:pt x="4" y="84"/>
                      <a:pt x="4" y="80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3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1" y="80"/>
                      <a:pt x="1" y="81"/>
                      <a:pt x="1" y="82"/>
                    </a:cubicBezTo>
                    <a:cubicBezTo>
                      <a:pt x="1" y="85"/>
                      <a:pt x="0" y="87"/>
                      <a:pt x="0" y="89"/>
                    </a:cubicBezTo>
                    <a:cubicBezTo>
                      <a:pt x="1" y="113"/>
                      <a:pt x="14" y="137"/>
                      <a:pt x="33" y="151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20" y="107"/>
                      <a:pt x="320" y="107"/>
                      <a:pt x="320" y="107"/>
                    </a:cubicBezTo>
                    <a:cubicBezTo>
                      <a:pt x="403" y="0"/>
                      <a:pt x="403" y="0"/>
                      <a:pt x="40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50"/>
              <p:cNvSpPr/>
              <p:nvPr/>
            </p:nvSpPr>
            <p:spPr>
              <a:xfrm rot="-766794">
                <a:off x="8593174" y="4468991"/>
                <a:ext cx="158746" cy="27780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7" extrusionOk="0">
                    <a:moveTo>
                      <a:pt x="51" y="46"/>
                    </a:moveTo>
                    <a:cubicBezTo>
                      <a:pt x="54" y="59"/>
                      <a:pt x="58" y="72"/>
                      <a:pt x="60" y="85"/>
                    </a:cubicBezTo>
                    <a:cubicBezTo>
                      <a:pt x="60" y="90"/>
                      <a:pt x="61" y="94"/>
                      <a:pt x="61" y="98"/>
                    </a:cubicBezTo>
                    <a:cubicBezTo>
                      <a:pt x="61" y="99"/>
                      <a:pt x="61" y="100"/>
                      <a:pt x="60" y="101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9" y="105"/>
                      <a:pt x="13" y="83"/>
                      <a:pt x="12" y="79"/>
                    </a:cubicBezTo>
                    <a:cubicBezTo>
                      <a:pt x="7" y="56"/>
                      <a:pt x="0" y="33"/>
                      <a:pt x="0" y="1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5"/>
                      <a:pt x="48" y="31"/>
                      <a:pt x="51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50"/>
              <p:cNvSpPr/>
              <p:nvPr/>
            </p:nvSpPr>
            <p:spPr>
              <a:xfrm rot="-766794">
                <a:off x="8624405" y="4675393"/>
                <a:ext cx="147634" cy="69848"/>
              </a:xfrm>
              <a:custGeom>
                <a:avLst/>
                <a:gdLst/>
                <a:ahLst/>
                <a:cxnLst/>
                <a:rect l="l" t="t" r="r" b="b"/>
                <a:pathLst>
                  <a:path w="57" h="27" extrusionOk="0">
                    <a:moveTo>
                      <a:pt x="57" y="21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0" y="26"/>
                      <a:pt x="9" y="24"/>
                    </a:cubicBezTo>
                    <a:cubicBezTo>
                      <a:pt x="7" y="20"/>
                      <a:pt x="4" y="7"/>
                      <a:pt x="0" y="7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6" y="1"/>
                      <a:pt x="47" y="1"/>
                    </a:cubicBezTo>
                    <a:cubicBezTo>
                      <a:pt x="50" y="5"/>
                      <a:pt x="52" y="20"/>
                      <a:pt x="57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50"/>
              <p:cNvSpPr/>
              <p:nvPr/>
            </p:nvSpPr>
            <p:spPr>
              <a:xfrm rot="-766794">
                <a:off x="8622161" y="4676902"/>
                <a:ext cx="131759" cy="13493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46" y="11"/>
                    </a:moveTo>
                    <a:cubicBezTo>
                      <a:pt x="45" y="19"/>
                      <a:pt x="51" y="41"/>
                      <a:pt x="46" y="46"/>
                    </a:cubicBezTo>
                    <a:cubicBezTo>
                      <a:pt x="46" y="47"/>
                      <a:pt x="3" y="51"/>
                      <a:pt x="2" y="52"/>
                    </a:cubicBezTo>
                    <a:cubicBezTo>
                      <a:pt x="6" y="50"/>
                      <a:pt x="4" y="39"/>
                      <a:pt x="4" y="36"/>
                    </a:cubicBezTo>
                    <a:cubicBezTo>
                      <a:pt x="4" y="29"/>
                      <a:pt x="0" y="12"/>
                      <a:pt x="4" y="7"/>
                    </a:cubicBezTo>
                    <a:cubicBezTo>
                      <a:pt x="4" y="7"/>
                      <a:pt x="48" y="0"/>
                      <a:pt x="48" y="0"/>
                    </a:cubicBezTo>
                    <a:cubicBezTo>
                      <a:pt x="46" y="1"/>
                      <a:pt x="46" y="8"/>
                      <a:pt x="4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50"/>
            <p:cNvGrpSpPr/>
            <p:nvPr/>
          </p:nvGrpSpPr>
          <p:grpSpPr>
            <a:xfrm rot="-2849343">
              <a:off x="-238519" y="663130"/>
              <a:ext cx="1313574" cy="889180"/>
              <a:chOff x="6120623" y="1600755"/>
              <a:chExt cx="1889363" cy="1278941"/>
            </a:xfrm>
          </p:grpSpPr>
          <p:sp>
            <p:nvSpPr>
              <p:cNvPr id="373" name="Google Shape;373;p50"/>
              <p:cNvSpPr/>
              <p:nvPr/>
            </p:nvSpPr>
            <p:spPr>
              <a:xfrm>
                <a:off x="6428776" y="2005239"/>
                <a:ext cx="1022683" cy="647174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05" extrusionOk="0">
                    <a:moveTo>
                      <a:pt x="324" y="121"/>
                    </a:moveTo>
                    <a:cubicBezTo>
                      <a:pt x="263" y="116"/>
                      <a:pt x="202" y="112"/>
                      <a:pt x="140" y="107"/>
                    </a:cubicBezTo>
                    <a:cubicBezTo>
                      <a:pt x="102" y="72"/>
                      <a:pt x="64" y="36"/>
                      <a:pt x="26" y="0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1" y="64"/>
                      <a:pt x="1" y="65"/>
                    </a:cubicBezTo>
                    <a:cubicBezTo>
                      <a:pt x="0" y="70"/>
                      <a:pt x="1" y="76"/>
                      <a:pt x="3" y="81"/>
                    </a:cubicBezTo>
                    <a:cubicBezTo>
                      <a:pt x="13" y="105"/>
                      <a:pt x="39" y="124"/>
                      <a:pt x="60" y="138"/>
                    </a:cubicBezTo>
                    <a:cubicBezTo>
                      <a:pt x="104" y="166"/>
                      <a:pt x="154" y="187"/>
                      <a:pt x="205" y="197"/>
                    </a:cubicBezTo>
                    <a:cubicBezTo>
                      <a:pt x="229" y="201"/>
                      <a:pt x="257" y="205"/>
                      <a:pt x="280" y="197"/>
                    </a:cubicBezTo>
                    <a:cubicBezTo>
                      <a:pt x="286" y="195"/>
                      <a:pt x="291" y="192"/>
                      <a:pt x="295" y="188"/>
                    </a:cubicBezTo>
                    <a:cubicBezTo>
                      <a:pt x="295" y="187"/>
                      <a:pt x="297" y="185"/>
                      <a:pt x="297" y="185"/>
                    </a:cubicBezTo>
                    <a:cubicBezTo>
                      <a:pt x="298" y="183"/>
                      <a:pt x="298" y="183"/>
                      <a:pt x="298" y="183"/>
                    </a:cubicBezTo>
                    <a:cubicBezTo>
                      <a:pt x="324" y="121"/>
                      <a:pt x="324" y="121"/>
                      <a:pt x="324" y="1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50"/>
              <p:cNvSpPr/>
              <p:nvPr/>
            </p:nvSpPr>
            <p:spPr>
              <a:xfrm>
                <a:off x="6394109" y="2197850"/>
                <a:ext cx="974533" cy="55472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76" extrusionOk="0">
                    <a:moveTo>
                      <a:pt x="308" y="124"/>
                    </a:moveTo>
                    <a:cubicBezTo>
                      <a:pt x="297" y="141"/>
                      <a:pt x="265" y="141"/>
                      <a:pt x="246" y="140"/>
                    </a:cubicBezTo>
                    <a:cubicBezTo>
                      <a:pt x="195" y="136"/>
                      <a:pt x="146" y="118"/>
                      <a:pt x="101" y="94"/>
                    </a:cubicBezTo>
                    <a:cubicBezTo>
                      <a:pt x="73" y="80"/>
                      <a:pt x="46" y="62"/>
                      <a:pt x="26" y="38"/>
                    </a:cubicBezTo>
                    <a:cubicBezTo>
                      <a:pt x="17" y="28"/>
                      <a:pt x="8" y="14"/>
                      <a:pt x="13" y="0"/>
                    </a:cubicBezTo>
                    <a:cubicBezTo>
                      <a:pt x="12" y="2"/>
                      <a:pt x="1" y="32"/>
                      <a:pt x="1" y="34"/>
                    </a:cubicBezTo>
                    <a:cubicBezTo>
                      <a:pt x="0" y="38"/>
                      <a:pt x="0" y="42"/>
                      <a:pt x="1" y="46"/>
                    </a:cubicBezTo>
                    <a:cubicBezTo>
                      <a:pt x="8" y="71"/>
                      <a:pt x="37" y="94"/>
                      <a:pt x="59" y="108"/>
                    </a:cubicBezTo>
                    <a:cubicBezTo>
                      <a:pt x="100" y="135"/>
                      <a:pt x="146" y="154"/>
                      <a:pt x="194" y="165"/>
                    </a:cubicBezTo>
                    <a:cubicBezTo>
                      <a:pt x="221" y="171"/>
                      <a:pt x="260" y="176"/>
                      <a:pt x="285" y="163"/>
                    </a:cubicBezTo>
                    <a:cubicBezTo>
                      <a:pt x="288" y="161"/>
                      <a:pt x="292" y="158"/>
                      <a:pt x="294" y="155"/>
                    </a:cubicBezTo>
                    <a:cubicBezTo>
                      <a:pt x="296" y="154"/>
                      <a:pt x="307" y="124"/>
                      <a:pt x="309" y="122"/>
                    </a:cubicBezTo>
                    <a:lnTo>
                      <a:pt x="308" y="1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50"/>
              <p:cNvSpPr/>
              <p:nvPr/>
            </p:nvSpPr>
            <p:spPr>
              <a:xfrm>
                <a:off x="6871746" y="2298008"/>
                <a:ext cx="1138240" cy="130976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1" extrusionOk="0">
                    <a:moveTo>
                      <a:pt x="361" y="29"/>
                    </a:moveTo>
                    <a:cubicBezTo>
                      <a:pt x="355" y="41"/>
                      <a:pt x="355" y="41"/>
                      <a:pt x="355" y="41"/>
                    </a:cubicBezTo>
                    <a:cubicBezTo>
                      <a:pt x="249" y="33"/>
                      <a:pt x="105" y="22"/>
                      <a:pt x="0" y="1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61" y="29"/>
                      <a:pt x="361" y="29"/>
                      <a:pt x="361" y="2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50"/>
              <p:cNvSpPr/>
              <p:nvPr/>
            </p:nvSpPr>
            <p:spPr>
              <a:xfrm>
                <a:off x="6136031" y="1600755"/>
                <a:ext cx="1873954" cy="78970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410" extrusionOk="0">
                    <a:moveTo>
                      <a:pt x="973" y="410"/>
                    </a:moveTo>
                    <a:lnTo>
                      <a:pt x="391" y="362"/>
                    </a:lnTo>
                    <a:lnTo>
                      <a:pt x="0" y="0"/>
                    </a:lnTo>
                    <a:lnTo>
                      <a:pt x="555" y="72"/>
                    </a:lnTo>
                    <a:lnTo>
                      <a:pt x="973" y="41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50"/>
              <p:cNvSpPr/>
              <p:nvPr/>
            </p:nvSpPr>
            <p:spPr>
              <a:xfrm>
                <a:off x="6136031" y="1600755"/>
                <a:ext cx="1873954" cy="78970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410" extrusionOk="0">
                    <a:moveTo>
                      <a:pt x="973" y="410"/>
                    </a:moveTo>
                    <a:lnTo>
                      <a:pt x="391" y="362"/>
                    </a:lnTo>
                    <a:lnTo>
                      <a:pt x="0" y="0"/>
                    </a:lnTo>
                    <a:lnTo>
                      <a:pt x="555" y="72"/>
                    </a:lnTo>
                    <a:lnTo>
                      <a:pt x="973" y="4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50"/>
              <p:cNvSpPr/>
              <p:nvPr/>
            </p:nvSpPr>
            <p:spPr>
              <a:xfrm>
                <a:off x="6120623" y="1600755"/>
                <a:ext cx="768457" cy="74155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35" extrusionOk="0">
                    <a:moveTo>
                      <a:pt x="244" y="221"/>
                    </a:moveTo>
                    <a:cubicBezTo>
                      <a:pt x="238" y="235"/>
                      <a:pt x="238" y="235"/>
                      <a:pt x="238" y="235"/>
                    </a:cubicBezTo>
                    <a:cubicBezTo>
                      <a:pt x="171" y="172"/>
                      <a:pt x="69" y="77"/>
                      <a:pt x="0" y="13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244" y="2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50"/>
              <p:cNvSpPr/>
              <p:nvPr/>
            </p:nvSpPr>
            <p:spPr>
              <a:xfrm>
                <a:off x="6492332" y="2005239"/>
                <a:ext cx="959125" cy="64717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05" extrusionOk="0">
                    <a:moveTo>
                      <a:pt x="175" y="163"/>
                    </a:moveTo>
                    <a:cubicBezTo>
                      <a:pt x="166" y="167"/>
                      <a:pt x="156" y="166"/>
                      <a:pt x="147" y="166"/>
                    </a:cubicBezTo>
                    <a:cubicBezTo>
                      <a:pt x="126" y="165"/>
                      <a:pt x="105" y="164"/>
                      <a:pt x="84" y="163"/>
                    </a:cubicBezTo>
                    <a:cubicBezTo>
                      <a:pt x="116" y="178"/>
                      <a:pt x="150" y="190"/>
                      <a:pt x="185" y="197"/>
                    </a:cubicBezTo>
                    <a:cubicBezTo>
                      <a:pt x="209" y="201"/>
                      <a:pt x="237" y="205"/>
                      <a:pt x="260" y="197"/>
                    </a:cubicBezTo>
                    <a:cubicBezTo>
                      <a:pt x="266" y="195"/>
                      <a:pt x="271" y="192"/>
                      <a:pt x="275" y="188"/>
                    </a:cubicBezTo>
                    <a:cubicBezTo>
                      <a:pt x="275" y="187"/>
                      <a:pt x="277" y="185"/>
                      <a:pt x="277" y="185"/>
                    </a:cubicBezTo>
                    <a:cubicBezTo>
                      <a:pt x="278" y="183"/>
                      <a:pt x="278" y="183"/>
                      <a:pt x="278" y="183"/>
                    </a:cubicBezTo>
                    <a:cubicBezTo>
                      <a:pt x="304" y="121"/>
                      <a:pt x="304" y="121"/>
                      <a:pt x="304" y="121"/>
                    </a:cubicBezTo>
                    <a:cubicBezTo>
                      <a:pt x="304" y="121"/>
                      <a:pt x="304" y="121"/>
                      <a:pt x="304" y="121"/>
                    </a:cubicBezTo>
                    <a:cubicBezTo>
                      <a:pt x="243" y="116"/>
                      <a:pt x="182" y="112"/>
                      <a:pt x="120" y="107"/>
                    </a:cubicBezTo>
                    <a:cubicBezTo>
                      <a:pt x="82" y="72"/>
                      <a:pt x="44" y="36"/>
                      <a:pt x="6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30"/>
                      <a:pt x="19" y="42"/>
                      <a:pt x="24" y="49"/>
                    </a:cubicBezTo>
                    <a:cubicBezTo>
                      <a:pt x="34" y="62"/>
                      <a:pt x="46" y="74"/>
                      <a:pt x="60" y="84"/>
                    </a:cubicBezTo>
                    <a:cubicBezTo>
                      <a:pt x="86" y="103"/>
                      <a:pt x="118" y="116"/>
                      <a:pt x="151" y="120"/>
                    </a:cubicBezTo>
                    <a:cubicBezTo>
                      <a:pt x="159" y="121"/>
                      <a:pt x="167" y="121"/>
                      <a:pt x="175" y="124"/>
                    </a:cubicBezTo>
                    <a:cubicBezTo>
                      <a:pt x="182" y="127"/>
                      <a:pt x="189" y="133"/>
                      <a:pt x="190" y="141"/>
                    </a:cubicBezTo>
                    <a:cubicBezTo>
                      <a:pt x="191" y="151"/>
                      <a:pt x="184" y="159"/>
                      <a:pt x="175" y="163"/>
                    </a:cubicBezTo>
                    <a:close/>
                  </a:path>
                </a:pathLst>
              </a:custGeom>
              <a:solidFill>
                <a:srgbClr val="323B5C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50"/>
              <p:cNvSpPr/>
              <p:nvPr/>
            </p:nvSpPr>
            <p:spPr>
              <a:xfrm>
                <a:off x="6136031" y="1600755"/>
                <a:ext cx="1873954" cy="78970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250" extrusionOk="0">
                    <a:moveTo>
                      <a:pt x="0" y="0"/>
                    </a:moveTo>
                    <a:cubicBezTo>
                      <a:pt x="239" y="221"/>
                      <a:pt x="239" y="221"/>
                      <a:pt x="239" y="221"/>
                    </a:cubicBezTo>
                    <a:cubicBezTo>
                      <a:pt x="594" y="250"/>
                      <a:pt x="594" y="250"/>
                      <a:pt x="594" y="250"/>
                    </a:cubicBezTo>
                    <a:cubicBezTo>
                      <a:pt x="388" y="83"/>
                      <a:pt x="388" y="83"/>
                      <a:pt x="388" y="83"/>
                    </a:cubicBezTo>
                    <a:cubicBezTo>
                      <a:pt x="391" y="92"/>
                      <a:pt x="395" y="101"/>
                      <a:pt x="395" y="111"/>
                    </a:cubicBezTo>
                    <a:cubicBezTo>
                      <a:pt x="396" y="127"/>
                      <a:pt x="391" y="143"/>
                      <a:pt x="381" y="156"/>
                    </a:cubicBezTo>
                    <a:cubicBezTo>
                      <a:pt x="365" y="176"/>
                      <a:pt x="338" y="186"/>
                      <a:pt x="311" y="186"/>
                    </a:cubicBezTo>
                    <a:cubicBezTo>
                      <a:pt x="304" y="186"/>
                      <a:pt x="297" y="185"/>
                      <a:pt x="290" y="184"/>
                    </a:cubicBezTo>
                    <a:cubicBezTo>
                      <a:pt x="257" y="178"/>
                      <a:pt x="228" y="160"/>
                      <a:pt x="200" y="142"/>
                    </a:cubicBezTo>
                    <a:cubicBezTo>
                      <a:pt x="132" y="98"/>
                      <a:pt x="66" y="5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23B5C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50"/>
              <p:cNvSpPr/>
              <p:nvPr/>
            </p:nvSpPr>
            <p:spPr>
              <a:xfrm>
                <a:off x="7031599" y="1945530"/>
                <a:ext cx="533490" cy="934166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96" extrusionOk="0">
                    <a:moveTo>
                      <a:pt x="166" y="271"/>
                    </a:moveTo>
                    <a:cubicBezTo>
                      <a:pt x="167" y="266"/>
                      <a:pt x="166" y="261"/>
                      <a:pt x="164" y="257"/>
                    </a:cubicBezTo>
                    <a:cubicBezTo>
                      <a:pt x="162" y="252"/>
                      <a:pt x="158" y="248"/>
                      <a:pt x="154" y="247"/>
                    </a:cubicBezTo>
                    <a:cubicBezTo>
                      <a:pt x="169" y="130"/>
                      <a:pt x="169" y="130"/>
                      <a:pt x="169" y="130"/>
                    </a:cubicBezTo>
                    <a:cubicBezTo>
                      <a:pt x="169" y="128"/>
                      <a:pt x="169" y="127"/>
                      <a:pt x="167" y="126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3" y="0"/>
                      <a:pt x="2" y="2"/>
                    </a:cubicBezTo>
                    <a:cubicBezTo>
                      <a:pt x="0" y="3"/>
                      <a:pt x="1" y="6"/>
                      <a:pt x="2" y="7"/>
                    </a:cubicBezTo>
                    <a:cubicBezTo>
                      <a:pt x="161" y="131"/>
                      <a:pt x="161" y="131"/>
                      <a:pt x="161" y="131"/>
                    </a:cubicBezTo>
                    <a:cubicBezTo>
                      <a:pt x="146" y="247"/>
                      <a:pt x="146" y="247"/>
                      <a:pt x="146" y="247"/>
                    </a:cubicBezTo>
                    <a:cubicBezTo>
                      <a:pt x="137" y="249"/>
                      <a:pt x="128" y="260"/>
                      <a:pt x="128" y="272"/>
                    </a:cubicBezTo>
                    <a:cubicBezTo>
                      <a:pt x="129" y="277"/>
                      <a:pt x="130" y="282"/>
                      <a:pt x="133" y="287"/>
                    </a:cubicBezTo>
                    <a:cubicBezTo>
                      <a:pt x="139" y="295"/>
                      <a:pt x="152" y="296"/>
                      <a:pt x="159" y="288"/>
                    </a:cubicBezTo>
                    <a:cubicBezTo>
                      <a:pt x="163" y="283"/>
                      <a:pt x="166" y="277"/>
                      <a:pt x="166" y="2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" name="Google Shape;382;p50"/>
            <p:cNvSpPr/>
            <p:nvPr/>
          </p:nvSpPr>
          <p:spPr>
            <a:xfrm>
              <a:off x="558477" y="90275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0"/>
            <p:cNvSpPr/>
            <p:nvPr/>
          </p:nvSpPr>
          <p:spPr>
            <a:xfrm>
              <a:off x="8268623" y="482475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75" y="219125"/>
            <a:ext cx="8702828" cy="4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 txBox="1">
            <a:spLocks noGrp="1"/>
          </p:cNvSpPr>
          <p:nvPr>
            <p:ph type="title"/>
          </p:nvPr>
        </p:nvSpPr>
        <p:spPr>
          <a:xfrm>
            <a:off x="713225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51"/>
          <p:cNvGrpSpPr/>
          <p:nvPr/>
        </p:nvGrpSpPr>
        <p:grpSpPr>
          <a:xfrm>
            <a:off x="-72322" y="-631585"/>
            <a:ext cx="9493685" cy="5958438"/>
            <a:chOff x="-72322" y="-631585"/>
            <a:chExt cx="9493685" cy="5958438"/>
          </a:xfrm>
        </p:grpSpPr>
        <p:grpSp>
          <p:nvGrpSpPr>
            <p:cNvPr id="388" name="Google Shape;388;p51"/>
            <p:cNvGrpSpPr/>
            <p:nvPr/>
          </p:nvGrpSpPr>
          <p:grpSpPr>
            <a:xfrm rot="-1767078">
              <a:off x="8576647" y="1050491"/>
              <a:ext cx="698504" cy="778325"/>
              <a:chOff x="5431538" y="3074425"/>
              <a:chExt cx="485775" cy="541338"/>
            </a:xfrm>
          </p:grpSpPr>
          <p:sp>
            <p:nvSpPr>
              <p:cNvPr id="389" name="Google Shape;389;p51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51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51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51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51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51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51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" name="Google Shape;396;p51"/>
            <p:cNvGrpSpPr/>
            <p:nvPr/>
          </p:nvGrpSpPr>
          <p:grpSpPr>
            <a:xfrm rot="7972933">
              <a:off x="8138097" y="-352556"/>
              <a:ext cx="1144405" cy="877948"/>
              <a:chOff x="6729413" y="2840263"/>
              <a:chExt cx="742950" cy="569913"/>
            </a:xfrm>
          </p:grpSpPr>
          <p:sp>
            <p:nvSpPr>
              <p:cNvPr id="397" name="Google Shape;397;p51"/>
              <p:cNvSpPr/>
              <p:nvPr/>
            </p:nvSpPr>
            <p:spPr>
              <a:xfrm>
                <a:off x="7326313" y="2840263"/>
                <a:ext cx="14605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56" h="47" extrusionOk="0">
                    <a:moveTo>
                      <a:pt x="41" y="2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0"/>
                      <a:pt x="27" y="38"/>
                      <a:pt x="28" y="37"/>
                    </a:cubicBezTo>
                    <a:lnTo>
                      <a:pt x="41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51"/>
              <p:cNvSpPr/>
              <p:nvPr/>
            </p:nvSpPr>
            <p:spPr>
              <a:xfrm>
                <a:off x="7423150" y="2840263"/>
                <a:ext cx="4921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0" y="13"/>
                    </a:moveTo>
                    <a:lnTo>
                      <a:pt x="16" y="21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51"/>
              <p:cNvSpPr/>
              <p:nvPr/>
            </p:nvSpPr>
            <p:spPr>
              <a:xfrm>
                <a:off x="6835775" y="2892650"/>
                <a:ext cx="525463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199" y="1"/>
                      <a:pt x="201" y="3"/>
                    </a:cubicBezTo>
                    <a:cubicBezTo>
                      <a:pt x="202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51"/>
              <p:cNvSpPr/>
              <p:nvPr/>
            </p:nvSpPr>
            <p:spPr>
              <a:xfrm>
                <a:off x="6861175" y="2929163"/>
                <a:ext cx="528638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200" y="1"/>
                      <a:pt x="201" y="3"/>
                    </a:cubicBezTo>
                    <a:cubicBezTo>
                      <a:pt x="203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51"/>
              <p:cNvSpPr/>
              <p:nvPr/>
            </p:nvSpPr>
            <p:spPr>
              <a:xfrm>
                <a:off x="6845300" y="2910113"/>
                <a:ext cx="531813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56" extrusionOk="0">
                    <a:moveTo>
                      <a:pt x="7" y="156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6" y="0"/>
                      <a:pt x="200" y="0"/>
                      <a:pt x="202" y="3"/>
                    </a:cubicBezTo>
                    <a:cubicBezTo>
                      <a:pt x="204" y="5"/>
                      <a:pt x="203" y="9"/>
                      <a:pt x="201" y="11"/>
                    </a:cubicBezTo>
                    <a:lnTo>
                      <a:pt x="7" y="1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51"/>
              <p:cNvSpPr/>
              <p:nvPr/>
            </p:nvSpPr>
            <p:spPr>
              <a:xfrm>
                <a:off x="6781800" y="3303813"/>
                <a:ext cx="920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13" y="52"/>
                    </a:moveTo>
                    <a:lnTo>
                      <a:pt x="0" y="34"/>
                    </a:lnTo>
                    <a:lnTo>
                      <a:pt x="47" y="0"/>
                    </a:lnTo>
                    <a:lnTo>
                      <a:pt x="58" y="18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51"/>
              <p:cNvSpPr/>
              <p:nvPr/>
            </p:nvSpPr>
            <p:spPr>
              <a:xfrm>
                <a:off x="6729413" y="3332388"/>
                <a:ext cx="7302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28" h="30" extrusionOk="0">
                    <a:moveTo>
                      <a:pt x="13" y="28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6" y="30"/>
                      <a:pt x="14" y="29"/>
                      <a:pt x="13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51"/>
              <p:cNvSpPr/>
              <p:nvPr/>
            </p:nvSpPr>
            <p:spPr>
              <a:xfrm>
                <a:off x="6767513" y="321015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C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51"/>
              <p:cNvSpPr/>
              <p:nvPr/>
            </p:nvSpPr>
            <p:spPr>
              <a:xfrm>
                <a:off x="6762750" y="3276825"/>
                <a:ext cx="1111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25" y="69"/>
                    </a:moveTo>
                    <a:lnTo>
                      <a:pt x="0" y="35"/>
                    </a:lnTo>
                    <a:lnTo>
                      <a:pt x="46" y="0"/>
                    </a:lnTo>
                    <a:lnTo>
                      <a:pt x="70" y="35"/>
                    </a:lnTo>
                    <a:lnTo>
                      <a:pt x="25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6" name="Google Shape;406;p51"/>
            <p:cNvSpPr/>
            <p:nvPr/>
          </p:nvSpPr>
          <p:spPr>
            <a:xfrm>
              <a:off x="1174690" y="4607088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7" name="Google Shape;407;p51"/>
            <p:cNvGrpSpPr/>
            <p:nvPr/>
          </p:nvGrpSpPr>
          <p:grpSpPr>
            <a:xfrm>
              <a:off x="351008" y="4813545"/>
              <a:ext cx="724435" cy="513308"/>
              <a:chOff x="6180688" y="2320538"/>
              <a:chExt cx="1149350" cy="814387"/>
            </a:xfrm>
          </p:grpSpPr>
          <p:sp>
            <p:nvSpPr>
              <p:cNvPr id="408" name="Google Shape;408;p51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51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51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51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51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51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51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p51"/>
            <p:cNvGrpSpPr/>
            <p:nvPr/>
          </p:nvGrpSpPr>
          <p:grpSpPr>
            <a:xfrm rot="-1923214">
              <a:off x="8666" y="4347343"/>
              <a:ext cx="724419" cy="513296"/>
              <a:chOff x="6180688" y="2320538"/>
              <a:chExt cx="1149350" cy="814387"/>
            </a:xfrm>
          </p:grpSpPr>
          <p:sp>
            <p:nvSpPr>
              <p:cNvPr id="416" name="Google Shape;416;p51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51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51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51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1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1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1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713225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713225" y="13048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system/files/scotland_-_secrets_to_a_powerful_personal_statement_pdf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undergraduate/applying-university/filling-your-ucas-undergraduate-applic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undergraduate/after-you-apply/types-undergraduate-offers/extra-choi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undergraduate/clearing-and-results-day/what-cle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"/>
          <p:cNvSpPr txBox="1">
            <a:spLocks noGrp="1"/>
          </p:cNvSpPr>
          <p:nvPr>
            <p:ph type="ctrTitle"/>
          </p:nvPr>
        </p:nvSpPr>
        <p:spPr>
          <a:xfrm>
            <a:off x="657441" y="1211975"/>
            <a:ext cx="481110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修咸頓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升學講座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（大學篇）</a:t>
            </a:r>
            <a:endParaRPr/>
          </a:p>
        </p:txBody>
      </p:sp>
      <p:sp>
        <p:nvSpPr>
          <p:cNvPr id="822" name="Google Shape;822;p1"/>
          <p:cNvSpPr txBox="1">
            <a:spLocks noGrp="1"/>
          </p:cNvSpPr>
          <p:nvPr>
            <p:ph type="subTitle" idx="1"/>
          </p:nvPr>
        </p:nvSpPr>
        <p:spPr>
          <a:xfrm>
            <a:off x="839200" y="3360255"/>
            <a:ext cx="4811100" cy="13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Speaker: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Percia (修咸頓大學職業治療學生)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Simon (修咸頓大學應屆心理系畢業生)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24/8/2024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823" name="Google Shape;823;p1"/>
          <p:cNvGrpSpPr/>
          <p:nvPr/>
        </p:nvGrpSpPr>
        <p:grpSpPr>
          <a:xfrm>
            <a:off x="5116144" y="1211987"/>
            <a:ext cx="3912696" cy="4356485"/>
            <a:chOff x="5116144" y="1211987"/>
            <a:chExt cx="3912696" cy="4356485"/>
          </a:xfrm>
        </p:grpSpPr>
        <p:grpSp>
          <p:nvGrpSpPr>
            <p:cNvPr id="824" name="Google Shape;824;p1"/>
            <p:cNvGrpSpPr/>
            <p:nvPr/>
          </p:nvGrpSpPr>
          <p:grpSpPr>
            <a:xfrm>
              <a:off x="5116144" y="1211987"/>
              <a:ext cx="3912696" cy="4356485"/>
              <a:chOff x="5116144" y="1211987"/>
              <a:chExt cx="3912696" cy="4356485"/>
            </a:xfrm>
          </p:grpSpPr>
          <p:grpSp>
            <p:nvGrpSpPr>
              <p:cNvPr id="825" name="Google Shape;825;p1"/>
              <p:cNvGrpSpPr/>
              <p:nvPr/>
            </p:nvGrpSpPr>
            <p:grpSpPr>
              <a:xfrm>
                <a:off x="6589856" y="3409662"/>
                <a:ext cx="2438984" cy="2158810"/>
                <a:chOff x="6589856" y="3409662"/>
                <a:chExt cx="2438984" cy="2158810"/>
              </a:xfrm>
            </p:grpSpPr>
            <p:sp>
              <p:nvSpPr>
                <p:cNvPr id="826" name="Google Shape;826;p1"/>
                <p:cNvSpPr/>
                <p:nvPr/>
              </p:nvSpPr>
              <p:spPr>
                <a:xfrm rot="-4170570">
                  <a:off x="7398034" y="3755709"/>
                  <a:ext cx="734114" cy="1660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385" extrusionOk="0">
                      <a:moveTo>
                        <a:pt x="7" y="251"/>
                      </a:moveTo>
                      <a:cubicBezTo>
                        <a:pt x="0" y="385"/>
                        <a:pt x="0" y="385"/>
                        <a:pt x="0" y="385"/>
                      </a:cubicBezTo>
                      <a:cubicBezTo>
                        <a:pt x="164" y="128"/>
                        <a:pt x="164" y="128"/>
                        <a:pt x="164" y="128"/>
                      </a:cubicBezTo>
                      <a:cubicBezTo>
                        <a:pt x="170" y="4"/>
                        <a:pt x="170" y="4"/>
                        <a:pt x="170" y="4"/>
                      </a:cubicBezTo>
                      <a:cubicBezTo>
                        <a:pt x="170" y="1"/>
                        <a:pt x="167" y="0"/>
                        <a:pt x="165" y="2"/>
                      </a:cubicBezTo>
                      <a:lnTo>
                        <a:pt x="7" y="25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1"/>
                <p:cNvSpPr/>
                <p:nvPr/>
              </p:nvSpPr>
              <p:spPr>
                <a:xfrm rot="-4170570">
                  <a:off x="7170606" y="3826193"/>
                  <a:ext cx="907775" cy="17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410" extrusionOk="0">
                      <a:moveTo>
                        <a:pt x="0" y="254"/>
                      </a:moveTo>
                      <a:cubicBezTo>
                        <a:pt x="47" y="410"/>
                        <a:pt x="47" y="410"/>
                        <a:pt x="47" y="410"/>
                      </a:cubicBezTo>
                      <a:cubicBezTo>
                        <a:pt x="211" y="153"/>
                        <a:pt x="211" y="153"/>
                        <a:pt x="211" y="153"/>
                      </a:cubicBezTo>
                      <a:cubicBezTo>
                        <a:pt x="166" y="3"/>
                        <a:pt x="166" y="3"/>
                        <a:pt x="166" y="3"/>
                      </a:cubicBezTo>
                      <a:cubicBezTo>
                        <a:pt x="165" y="1"/>
                        <a:pt x="162" y="0"/>
                        <a:pt x="161" y="2"/>
                      </a:cubicBezTo>
                      <a:lnTo>
                        <a:pt x="0" y="2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1"/>
                <p:cNvSpPr/>
                <p:nvPr/>
              </p:nvSpPr>
              <p:spPr>
                <a:xfrm rot="-4170570">
                  <a:off x="7296641" y="3799265"/>
                  <a:ext cx="763056" cy="1707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96" extrusionOk="0">
                      <a:moveTo>
                        <a:pt x="0" y="252"/>
                      </a:moveTo>
                      <a:cubicBezTo>
                        <a:pt x="13" y="396"/>
                        <a:pt x="13" y="396"/>
                        <a:pt x="13" y="396"/>
                      </a:cubicBezTo>
                      <a:cubicBezTo>
                        <a:pt x="177" y="139"/>
                        <a:pt x="177" y="139"/>
                        <a:pt x="177" y="139"/>
                      </a:cubicBezTo>
                      <a:cubicBezTo>
                        <a:pt x="164" y="3"/>
                        <a:pt x="164" y="3"/>
                        <a:pt x="164" y="3"/>
                      </a:cubicBezTo>
                      <a:cubicBezTo>
                        <a:pt x="164" y="1"/>
                        <a:pt x="160" y="0"/>
                        <a:pt x="159" y="2"/>
                      </a:cubicBez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1"/>
                <p:cNvSpPr/>
                <p:nvPr/>
              </p:nvSpPr>
              <p:spPr>
                <a:xfrm rot="-4170570">
                  <a:off x="7427170" y="3703129"/>
                  <a:ext cx="1199841" cy="1362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316" extrusionOk="0">
                      <a:moveTo>
                        <a:pt x="118" y="254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163" y="59"/>
                        <a:pt x="163" y="59"/>
                        <a:pt x="163" y="59"/>
                      </a:cubicBezTo>
                      <a:cubicBezTo>
                        <a:pt x="273" y="1"/>
                        <a:pt x="273" y="1"/>
                        <a:pt x="273" y="1"/>
                      </a:cubicBezTo>
                      <a:cubicBezTo>
                        <a:pt x="276" y="0"/>
                        <a:pt x="278" y="3"/>
                        <a:pt x="277" y="5"/>
                      </a:cubicBezTo>
                      <a:lnTo>
                        <a:pt x="118" y="2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1"/>
                <p:cNvSpPr/>
                <p:nvPr/>
              </p:nvSpPr>
              <p:spPr>
                <a:xfrm rot="-4170570">
                  <a:off x="7487923" y="3680637"/>
                  <a:ext cx="1391921" cy="1207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80" extrusionOk="0">
                      <a:moveTo>
                        <a:pt x="161" y="257"/>
                      </a:moveTo>
                      <a:cubicBezTo>
                        <a:pt x="0" y="280"/>
                        <a:pt x="0" y="280"/>
                        <a:pt x="0" y="280"/>
                      </a:cubicBezTo>
                      <a:cubicBezTo>
                        <a:pt x="164" y="23"/>
                        <a:pt x="164" y="23"/>
                        <a:pt x="164" y="23"/>
                      </a:cubicBezTo>
                      <a:cubicBezTo>
                        <a:pt x="319" y="1"/>
                        <a:pt x="319" y="1"/>
                        <a:pt x="319" y="1"/>
                      </a:cubicBezTo>
                      <a:cubicBezTo>
                        <a:pt x="321" y="0"/>
                        <a:pt x="323" y="3"/>
                        <a:pt x="321" y="5"/>
                      </a:cubicBezTo>
                      <a:lnTo>
                        <a:pt x="161" y="25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1"/>
                <p:cNvSpPr/>
                <p:nvPr/>
              </p:nvSpPr>
              <p:spPr>
                <a:xfrm rot="-4170570">
                  <a:off x="7479947" y="3669144"/>
                  <a:ext cx="1276148" cy="1305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303" extrusionOk="0">
                      <a:moveTo>
                        <a:pt x="136" y="255"/>
                      </a:moveTo>
                      <a:cubicBezTo>
                        <a:pt x="0" y="303"/>
                        <a:pt x="0" y="303"/>
                        <a:pt x="0" y="303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292" y="1"/>
                        <a:pt x="292" y="1"/>
                        <a:pt x="292" y="1"/>
                      </a:cubicBezTo>
                      <a:cubicBezTo>
                        <a:pt x="294" y="0"/>
                        <a:pt x="296" y="2"/>
                        <a:pt x="295" y="4"/>
                      </a:cubicBezTo>
                      <a:lnTo>
                        <a:pt x="136" y="25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"/>
                <p:cNvSpPr/>
                <p:nvPr/>
              </p:nvSpPr>
              <p:spPr>
                <a:xfrm rot="-4170570">
                  <a:off x="7524646" y="3726524"/>
                  <a:ext cx="1452439" cy="1118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25" extrusionOk="0">
                      <a:moveTo>
                        <a:pt x="283" y="425"/>
                      </a:moveTo>
                      <a:lnTo>
                        <a:pt x="0" y="420"/>
                      </a:lnTo>
                      <a:lnTo>
                        <a:pt x="267" y="0"/>
                      </a:lnTo>
                      <a:lnTo>
                        <a:pt x="552" y="4"/>
                      </a:lnTo>
                      <a:lnTo>
                        <a:pt x="283" y="42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"/>
                <p:cNvSpPr/>
                <p:nvPr/>
              </p:nvSpPr>
              <p:spPr>
                <a:xfrm rot="-4170570">
                  <a:off x="7088605" y="3885936"/>
                  <a:ext cx="1028812" cy="1778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676" extrusionOk="0">
                      <a:moveTo>
                        <a:pt x="0" y="419"/>
                      </a:moveTo>
                      <a:lnTo>
                        <a:pt x="124" y="676"/>
                      </a:lnTo>
                      <a:lnTo>
                        <a:pt x="391" y="255"/>
                      </a:lnTo>
                      <a:lnTo>
                        <a:pt x="268" y="0"/>
                      </a:lnTo>
                      <a:lnTo>
                        <a:pt x="0" y="4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"/>
                <p:cNvSpPr/>
                <p:nvPr/>
              </p:nvSpPr>
              <p:spPr>
                <a:xfrm rot="-4170570">
                  <a:off x="7302146" y="3568635"/>
                  <a:ext cx="413104" cy="66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154" extrusionOk="0">
                      <a:moveTo>
                        <a:pt x="0" y="154"/>
                      </a:moveTo>
                      <a:cubicBezTo>
                        <a:pt x="3" y="138"/>
                        <a:pt x="13" y="125"/>
                        <a:pt x="24" y="113"/>
                      </a:cubicBezTo>
                      <a:cubicBezTo>
                        <a:pt x="35" y="101"/>
                        <a:pt x="47" y="89"/>
                        <a:pt x="55" y="75"/>
                      </a:cubicBezTo>
                      <a:cubicBezTo>
                        <a:pt x="69" y="53"/>
                        <a:pt x="70" y="24"/>
                        <a:pt x="60" y="0"/>
                      </a:cubicBezTo>
                      <a:cubicBezTo>
                        <a:pt x="66" y="7"/>
                        <a:pt x="74" y="15"/>
                        <a:pt x="80" y="23"/>
                      </a:cubicBezTo>
                      <a:cubicBezTo>
                        <a:pt x="85" y="15"/>
                        <a:pt x="91" y="9"/>
                        <a:pt x="96" y="1"/>
                      </a:cubicBezTo>
                      <a:cubicBezTo>
                        <a:pt x="96" y="18"/>
                        <a:pt x="94" y="34"/>
                        <a:pt x="90" y="51"/>
                      </a:cubicBezTo>
                      <a:cubicBezTo>
                        <a:pt x="87" y="67"/>
                        <a:pt x="81" y="83"/>
                        <a:pt x="70" y="95"/>
                      </a:cubicBezTo>
                      <a:cubicBezTo>
                        <a:pt x="50" y="117"/>
                        <a:pt x="11" y="127"/>
                        <a:pt x="0" y="1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"/>
                <p:cNvSpPr/>
                <p:nvPr/>
              </p:nvSpPr>
              <p:spPr>
                <a:xfrm rot="-4170570">
                  <a:off x="7618352" y="4087098"/>
                  <a:ext cx="849889" cy="11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56" extrusionOk="0">
                      <a:moveTo>
                        <a:pt x="56" y="456"/>
                      </a:moveTo>
                      <a:lnTo>
                        <a:pt x="0" y="421"/>
                      </a:lnTo>
                      <a:lnTo>
                        <a:pt x="267" y="0"/>
                      </a:lnTo>
                      <a:lnTo>
                        <a:pt x="323" y="36"/>
                      </a:lnTo>
                      <a:lnTo>
                        <a:pt x="56" y="4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6" name="Google Shape;836;p1"/>
              <p:cNvGrpSpPr/>
              <p:nvPr/>
            </p:nvGrpSpPr>
            <p:grpSpPr>
              <a:xfrm rot="-7917806">
                <a:off x="5252946" y="4096941"/>
                <a:ext cx="1144442" cy="877934"/>
                <a:chOff x="6729413" y="2840263"/>
                <a:chExt cx="742950" cy="569913"/>
              </a:xfrm>
            </p:grpSpPr>
            <p:sp>
              <p:nvSpPr>
                <p:cNvPr id="837" name="Google Shape;837;p1"/>
                <p:cNvSpPr/>
                <p:nvPr/>
              </p:nvSpPr>
              <p:spPr>
                <a:xfrm>
                  <a:off x="7326313" y="2840263"/>
                  <a:ext cx="146050" cy="122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47" extrusionOk="0">
                      <a:moveTo>
                        <a:pt x="41" y="20"/>
                      </a:move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1" y="18"/>
                        <a:pt x="9" y="19"/>
                        <a:pt x="8" y="2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0"/>
                        <a:pt x="27" y="38"/>
                        <a:pt x="28" y="37"/>
                      </a:cubicBezTo>
                      <a:lnTo>
                        <a:pt x="41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1"/>
                <p:cNvSpPr/>
                <p:nvPr/>
              </p:nvSpPr>
              <p:spPr>
                <a:xfrm>
                  <a:off x="7423150" y="2840263"/>
                  <a:ext cx="49213" cy="33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1" extrusionOk="0">
                      <a:moveTo>
                        <a:pt x="0" y="13"/>
                      </a:moveTo>
                      <a:lnTo>
                        <a:pt x="16" y="21"/>
                      </a:lnTo>
                      <a:lnTo>
                        <a:pt x="31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839;p1"/>
                <p:cNvSpPr/>
                <p:nvPr/>
              </p:nvSpPr>
              <p:spPr>
                <a:xfrm>
                  <a:off x="6835775" y="2892650"/>
                  <a:ext cx="525463" cy="40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55" extrusionOk="0">
                      <a:moveTo>
                        <a:pt x="5" y="155"/>
                      </a:move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95" y="2"/>
                        <a:pt x="195" y="2"/>
                        <a:pt x="195" y="2"/>
                      </a:cubicBezTo>
                      <a:cubicBezTo>
                        <a:pt x="197" y="0"/>
                        <a:pt x="199" y="1"/>
                        <a:pt x="201" y="3"/>
                      </a:cubicBezTo>
                      <a:cubicBezTo>
                        <a:pt x="202" y="5"/>
                        <a:pt x="202" y="7"/>
                        <a:pt x="200" y="9"/>
                      </a:cubicBezTo>
                      <a:lnTo>
                        <a:pt x="5" y="15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1"/>
                <p:cNvSpPr/>
                <p:nvPr/>
              </p:nvSpPr>
              <p:spPr>
                <a:xfrm>
                  <a:off x="6861175" y="2929163"/>
                  <a:ext cx="528638" cy="40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55" extrusionOk="0">
                      <a:moveTo>
                        <a:pt x="5" y="155"/>
                      </a:move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95" y="2"/>
                        <a:pt x="195" y="2"/>
                        <a:pt x="195" y="2"/>
                      </a:cubicBezTo>
                      <a:cubicBezTo>
                        <a:pt x="197" y="0"/>
                        <a:pt x="200" y="1"/>
                        <a:pt x="201" y="3"/>
                      </a:cubicBezTo>
                      <a:cubicBezTo>
                        <a:pt x="203" y="5"/>
                        <a:pt x="202" y="7"/>
                        <a:pt x="200" y="9"/>
                      </a:cubicBezTo>
                      <a:lnTo>
                        <a:pt x="5" y="15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841;p1"/>
                <p:cNvSpPr/>
                <p:nvPr/>
              </p:nvSpPr>
              <p:spPr>
                <a:xfrm>
                  <a:off x="6845300" y="2910113"/>
                  <a:ext cx="531813" cy="40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156" extrusionOk="0">
                      <a:moveTo>
                        <a:pt x="7" y="156"/>
                      </a:move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194" y="1"/>
                        <a:pt x="194" y="1"/>
                        <a:pt x="194" y="1"/>
                      </a:cubicBezTo>
                      <a:cubicBezTo>
                        <a:pt x="196" y="0"/>
                        <a:pt x="200" y="0"/>
                        <a:pt x="202" y="3"/>
                      </a:cubicBezTo>
                      <a:cubicBezTo>
                        <a:pt x="204" y="5"/>
                        <a:pt x="203" y="9"/>
                        <a:pt x="201" y="11"/>
                      </a:cubicBezTo>
                      <a:lnTo>
                        <a:pt x="7" y="1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1"/>
                <p:cNvSpPr/>
                <p:nvPr/>
              </p:nvSpPr>
              <p:spPr>
                <a:xfrm>
                  <a:off x="6762750" y="3276825"/>
                  <a:ext cx="111125" cy="109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69" extrusionOk="0">
                      <a:moveTo>
                        <a:pt x="25" y="69"/>
                      </a:moveTo>
                      <a:lnTo>
                        <a:pt x="0" y="35"/>
                      </a:lnTo>
                      <a:lnTo>
                        <a:pt x="46" y="0"/>
                      </a:lnTo>
                      <a:lnTo>
                        <a:pt x="70" y="35"/>
                      </a:lnTo>
                      <a:lnTo>
                        <a:pt x="25" y="6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843;p1"/>
                <p:cNvSpPr/>
                <p:nvPr/>
              </p:nvSpPr>
              <p:spPr>
                <a:xfrm>
                  <a:off x="6729413" y="3332388"/>
                  <a:ext cx="73025" cy="77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30" extrusionOk="0">
                      <a:moveTo>
                        <a:pt x="13" y="28"/>
                      </a:move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11"/>
                        <a:pt x="1" y="9"/>
                        <a:pt x="2" y="8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6" y="30"/>
                        <a:pt x="14" y="29"/>
                        <a:pt x="13" y="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p1"/>
                <p:cNvSpPr/>
                <p:nvPr/>
              </p:nvSpPr>
              <p:spPr>
                <a:xfrm>
                  <a:off x="6767513" y="321015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ECC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5" name="Google Shape;845;p1"/>
              <p:cNvGrpSpPr/>
              <p:nvPr/>
            </p:nvGrpSpPr>
            <p:grpSpPr>
              <a:xfrm rot="-947495">
                <a:off x="5562652" y="3274806"/>
                <a:ext cx="698480" cy="778306"/>
                <a:chOff x="5431538" y="3074425"/>
                <a:chExt cx="485775" cy="541338"/>
              </a:xfrm>
            </p:grpSpPr>
            <p:sp>
              <p:nvSpPr>
                <p:cNvPr id="846" name="Google Shape;846;p1"/>
                <p:cNvSpPr/>
                <p:nvPr/>
              </p:nvSpPr>
              <p:spPr>
                <a:xfrm>
                  <a:off x="5431538" y="3074425"/>
                  <a:ext cx="485775" cy="541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208" extrusionOk="0">
                      <a:moveTo>
                        <a:pt x="187" y="99"/>
                      </a:move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60" y="208"/>
                        <a:pt x="60" y="208"/>
                        <a:pt x="60" y="208"/>
                      </a:cubicBezTo>
                      <a:cubicBezTo>
                        <a:pt x="158" y="168"/>
                        <a:pt x="158" y="168"/>
                        <a:pt x="158" y="168"/>
                      </a:cubicBezTo>
                      <a:cubicBezTo>
                        <a:pt x="158" y="168"/>
                        <a:pt x="186" y="103"/>
                        <a:pt x="187" y="9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1"/>
                <p:cNvSpPr/>
                <p:nvPr/>
              </p:nvSpPr>
              <p:spPr>
                <a:xfrm>
                  <a:off x="5480750" y="3134750"/>
                  <a:ext cx="319088" cy="14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54" extrusionOk="0">
                      <a:moveTo>
                        <a:pt x="3" y="54"/>
                      </a:moveTo>
                      <a:cubicBezTo>
                        <a:pt x="2" y="54"/>
                        <a:pt x="1" y="53"/>
                        <a:pt x="1" y="52"/>
                      </a:cubicBezTo>
                      <a:cubicBezTo>
                        <a:pt x="0" y="51"/>
                        <a:pt x="1" y="49"/>
                        <a:pt x="2" y="49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21" y="0"/>
                        <a:pt x="122" y="1"/>
                        <a:pt x="123" y="3"/>
                      </a:cubicBezTo>
                      <a:cubicBezTo>
                        <a:pt x="123" y="4"/>
                        <a:pt x="123" y="6"/>
                        <a:pt x="121" y="6"/>
                      </a:cubicBezTo>
                      <a:cubicBezTo>
                        <a:pt x="4" y="54"/>
                        <a:pt x="4" y="54"/>
                        <a:pt x="4" y="54"/>
                      </a:cubicBezTo>
                      <a:lnTo>
                        <a:pt x="3" y="5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1"/>
                <p:cNvSpPr/>
                <p:nvPr/>
              </p:nvSpPr>
              <p:spPr>
                <a:xfrm>
                  <a:off x="5501388" y="3195075"/>
                  <a:ext cx="322263" cy="1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4" extrusionOk="0">
                      <a:moveTo>
                        <a:pt x="3" y="54"/>
                      </a:moveTo>
                      <a:cubicBezTo>
                        <a:pt x="2" y="54"/>
                        <a:pt x="1" y="53"/>
                        <a:pt x="1" y="52"/>
                      </a:cubicBezTo>
                      <a:cubicBezTo>
                        <a:pt x="0" y="51"/>
                        <a:pt x="1" y="49"/>
                        <a:pt x="2" y="48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1" y="0"/>
                        <a:pt x="123" y="1"/>
                        <a:pt x="123" y="2"/>
                      </a:cubicBezTo>
                      <a:cubicBezTo>
                        <a:pt x="124" y="4"/>
                        <a:pt x="123" y="5"/>
                        <a:pt x="122" y="6"/>
                      </a:cubicBezTo>
                      <a:cubicBezTo>
                        <a:pt x="4" y="53"/>
                        <a:pt x="4" y="53"/>
                        <a:pt x="4" y="53"/>
                      </a:cubicBezTo>
                      <a:lnTo>
                        <a:pt x="3" y="5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1"/>
                <p:cNvSpPr/>
                <p:nvPr/>
              </p:nvSpPr>
              <p:spPr>
                <a:xfrm>
                  <a:off x="5526788" y="3253813"/>
                  <a:ext cx="322263" cy="138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" extrusionOk="0">
                      <a:moveTo>
                        <a:pt x="3" y="53"/>
                      </a:moveTo>
                      <a:cubicBezTo>
                        <a:pt x="2" y="53"/>
                        <a:pt x="1" y="53"/>
                        <a:pt x="1" y="52"/>
                      </a:cubicBezTo>
                      <a:cubicBezTo>
                        <a:pt x="0" y="50"/>
                        <a:pt x="1" y="49"/>
                        <a:pt x="2" y="48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1" y="0"/>
                        <a:pt x="122" y="0"/>
                        <a:pt x="123" y="2"/>
                      </a:cubicBezTo>
                      <a:cubicBezTo>
                        <a:pt x="124" y="3"/>
                        <a:pt x="123" y="5"/>
                        <a:pt x="122" y="5"/>
                      </a:cubicBezTo>
                      <a:cubicBezTo>
                        <a:pt x="4" y="53"/>
                        <a:pt x="4" y="53"/>
                        <a:pt x="4" y="53"/>
                      </a:cubicBez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1"/>
                <p:cNvSpPr/>
                <p:nvPr/>
              </p:nvSpPr>
              <p:spPr>
                <a:xfrm>
                  <a:off x="5553775" y="3314138"/>
                  <a:ext cx="319088" cy="14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54" extrusionOk="0">
                      <a:moveTo>
                        <a:pt x="3" y="54"/>
                      </a:moveTo>
                      <a:cubicBezTo>
                        <a:pt x="2" y="54"/>
                        <a:pt x="1" y="53"/>
                        <a:pt x="0" y="52"/>
                      </a:cubicBezTo>
                      <a:cubicBezTo>
                        <a:pt x="0" y="51"/>
                        <a:pt x="0" y="49"/>
                        <a:pt x="2" y="49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20" y="0"/>
                        <a:pt x="122" y="1"/>
                        <a:pt x="123" y="2"/>
                      </a:cubicBezTo>
                      <a:cubicBezTo>
                        <a:pt x="123" y="4"/>
                        <a:pt x="122" y="5"/>
                        <a:pt x="121" y="6"/>
                      </a:cubicBezTo>
                      <a:cubicBezTo>
                        <a:pt x="4" y="54"/>
                        <a:pt x="4" y="54"/>
                        <a:pt x="4" y="54"/>
                      </a:cubicBezTo>
                      <a:lnTo>
                        <a:pt x="3" y="5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1"/>
                <p:cNvSpPr/>
                <p:nvPr/>
              </p:nvSpPr>
              <p:spPr>
                <a:xfrm>
                  <a:off x="5579175" y="3420500"/>
                  <a:ext cx="217488" cy="100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38" extrusionOk="0">
                      <a:moveTo>
                        <a:pt x="3" y="38"/>
                      </a:moveTo>
                      <a:cubicBezTo>
                        <a:pt x="2" y="38"/>
                        <a:pt x="1" y="37"/>
                        <a:pt x="1" y="36"/>
                      </a:cubicBezTo>
                      <a:cubicBezTo>
                        <a:pt x="0" y="34"/>
                        <a:pt x="1" y="33"/>
                        <a:pt x="2" y="3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0"/>
                        <a:pt x="83" y="1"/>
                        <a:pt x="83" y="2"/>
                      </a:cubicBezTo>
                      <a:cubicBezTo>
                        <a:pt x="84" y="4"/>
                        <a:pt x="83" y="5"/>
                        <a:pt x="82" y="6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3" y="38"/>
                        <a:pt x="3" y="38"/>
                        <a:pt x="3" y="38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1"/>
                <p:cNvSpPr/>
                <p:nvPr/>
              </p:nvSpPr>
              <p:spPr>
                <a:xfrm>
                  <a:off x="5790313" y="3333188"/>
                  <a:ext cx="127000" cy="179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69" extrusionOk="0">
                      <a:moveTo>
                        <a:pt x="49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49" y="0"/>
                        <a:pt x="49" y="0"/>
                        <a:pt x="49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53" name="Google Shape;853;p1"/>
              <p:cNvSpPr/>
              <p:nvPr/>
            </p:nvSpPr>
            <p:spPr>
              <a:xfrm>
                <a:off x="7652125" y="1211987"/>
                <a:ext cx="715160" cy="71838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70" y="3"/>
                    </a:moveTo>
                    <a:cubicBezTo>
                      <a:pt x="77" y="33"/>
                      <a:pt x="101" y="57"/>
                      <a:pt x="132" y="65"/>
                    </a:cubicBezTo>
                    <a:cubicBezTo>
                      <a:pt x="134" y="66"/>
                      <a:pt x="134" y="69"/>
                      <a:pt x="132" y="70"/>
                    </a:cubicBezTo>
                    <a:cubicBezTo>
                      <a:pt x="101" y="77"/>
                      <a:pt x="77" y="101"/>
                      <a:pt x="70" y="132"/>
                    </a:cubicBezTo>
                    <a:cubicBezTo>
                      <a:pt x="69" y="135"/>
                      <a:pt x="65" y="135"/>
                      <a:pt x="65" y="132"/>
                    </a:cubicBezTo>
                    <a:cubicBezTo>
                      <a:pt x="57" y="101"/>
                      <a:pt x="33" y="77"/>
                      <a:pt x="3" y="70"/>
                    </a:cubicBezTo>
                    <a:cubicBezTo>
                      <a:pt x="0" y="69"/>
                      <a:pt x="0" y="66"/>
                      <a:pt x="3" y="65"/>
                    </a:cubicBezTo>
                    <a:cubicBezTo>
                      <a:pt x="33" y="57"/>
                      <a:pt x="57" y="33"/>
                      <a:pt x="65" y="3"/>
                    </a:cubicBezTo>
                    <a:cubicBezTo>
                      <a:pt x="65" y="0"/>
                      <a:pt x="69" y="0"/>
                      <a:pt x="70" y="3"/>
                    </a:cubicBezTo>
                    <a:close/>
                  </a:path>
                </a:pathLst>
              </a:custGeom>
              <a:solidFill>
                <a:srgbClr val="FFCE73">
                  <a:alpha val="50588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"/>
              <p:cNvSpPr/>
              <p:nvPr/>
            </p:nvSpPr>
            <p:spPr>
              <a:xfrm>
                <a:off x="5696150" y="2360600"/>
                <a:ext cx="215975" cy="2169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70" y="3"/>
                    </a:moveTo>
                    <a:cubicBezTo>
                      <a:pt x="77" y="33"/>
                      <a:pt x="101" y="57"/>
                      <a:pt x="132" y="65"/>
                    </a:cubicBezTo>
                    <a:cubicBezTo>
                      <a:pt x="134" y="66"/>
                      <a:pt x="134" y="69"/>
                      <a:pt x="132" y="70"/>
                    </a:cubicBezTo>
                    <a:cubicBezTo>
                      <a:pt x="101" y="77"/>
                      <a:pt x="77" y="101"/>
                      <a:pt x="70" y="132"/>
                    </a:cubicBezTo>
                    <a:cubicBezTo>
                      <a:pt x="69" y="135"/>
                      <a:pt x="65" y="135"/>
                      <a:pt x="65" y="132"/>
                    </a:cubicBezTo>
                    <a:cubicBezTo>
                      <a:pt x="57" y="101"/>
                      <a:pt x="33" y="77"/>
                      <a:pt x="3" y="70"/>
                    </a:cubicBezTo>
                    <a:cubicBezTo>
                      <a:pt x="0" y="69"/>
                      <a:pt x="0" y="66"/>
                      <a:pt x="3" y="65"/>
                    </a:cubicBezTo>
                    <a:cubicBezTo>
                      <a:pt x="33" y="57"/>
                      <a:pt x="57" y="33"/>
                      <a:pt x="65" y="3"/>
                    </a:cubicBezTo>
                    <a:cubicBezTo>
                      <a:pt x="65" y="0"/>
                      <a:pt x="69" y="0"/>
                      <a:pt x="70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"/>
              <p:cNvSpPr/>
              <p:nvPr/>
            </p:nvSpPr>
            <p:spPr>
              <a:xfrm>
                <a:off x="6499475" y="3095755"/>
                <a:ext cx="502800" cy="5050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70" y="3"/>
                    </a:moveTo>
                    <a:cubicBezTo>
                      <a:pt x="77" y="33"/>
                      <a:pt x="101" y="57"/>
                      <a:pt x="132" y="65"/>
                    </a:cubicBezTo>
                    <a:cubicBezTo>
                      <a:pt x="134" y="66"/>
                      <a:pt x="134" y="69"/>
                      <a:pt x="132" y="70"/>
                    </a:cubicBezTo>
                    <a:cubicBezTo>
                      <a:pt x="101" y="77"/>
                      <a:pt x="77" y="101"/>
                      <a:pt x="70" y="132"/>
                    </a:cubicBezTo>
                    <a:cubicBezTo>
                      <a:pt x="69" y="135"/>
                      <a:pt x="65" y="135"/>
                      <a:pt x="65" y="132"/>
                    </a:cubicBezTo>
                    <a:cubicBezTo>
                      <a:pt x="57" y="101"/>
                      <a:pt x="33" y="77"/>
                      <a:pt x="3" y="70"/>
                    </a:cubicBezTo>
                    <a:cubicBezTo>
                      <a:pt x="0" y="69"/>
                      <a:pt x="0" y="66"/>
                      <a:pt x="3" y="65"/>
                    </a:cubicBezTo>
                    <a:cubicBezTo>
                      <a:pt x="33" y="57"/>
                      <a:pt x="57" y="33"/>
                      <a:pt x="65" y="3"/>
                    </a:cubicBezTo>
                    <a:cubicBezTo>
                      <a:pt x="65" y="0"/>
                      <a:pt x="69" y="0"/>
                      <a:pt x="70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6" name="Google Shape;856;p1"/>
              <p:cNvGrpSpPr/>
              <p:nvPr/>
            </p:nvGrpSpPr>
            <p:grpSpPr>
              <a:xfrm>
                <a:off x="6120623" y="1600755"/>
                <a:ext cx="1889363" cy="1278941"/>
                <a:chOff x="6120623" y="1600755"/>
                <a:chExt cx="1889363" cy="1278941"/>
              </a:xfrm>
            </p:grpSpPr>
            <p:sp>
              <p:nvSpPr>
                <p:cNvPr id="857" name="Google Shape;857;p1"/>
                <p:cNvSpPr/>
                <p:nvPr/>
              </p:nvSpPr>
              <p:spPr>
                <a:xfrm>
                  <a:off x="6428776" y="2005239"/>
                  <a:ext cx="1022683" cy="647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05" extrusionOk="0">
                      <a:moveTo>
                        <a:pt x="324" y="121"/>
                      </a:moveTo>
                      <a:cubicBezTo>
                        <a:pt x="263" y="116"/>
                        <a:pt x="202" y="112"/>
                        <a:pt x="140" y="107"/>
                      </a:cubicBezTo>
                      <a:cubicBezTo>
                        <a:pt x="102" y="72"/>
                        <a:pt x="64" y="36"/>
                        <a:pt x="26" y="0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2" y="62"/>
                        <a:pt x="1" y="64"/>
                        <a:pt x="1" y="65"/>
                      </a:cubicBezTo>
                      <a:cubicBezTo>
                        <a:pt x="0" y="70"/>
                        <a:pt x="1" y="76"/>
                        <a:pt x="3" y="81"/>
                      </a:cubicBezTo>
                      <a:cubicBezTo>
                        <a:pt x="13" y="105"/>
                        <a:pt x="39" y="124"/>
                        <a:pt x="60" y="138"/>
                      </a:cubicBezTo>
                      <a:cubicBezTo>
                        <a:pt x="104" y="166"/>
                        <a:pt x="154" y="187"/>
                        <a:pt x="205" y="197"/>
                      </a:cubicBezTo>
                      <a:cubicBezTo>
                        <a:pt x="229" y="201"/>
                        <a:pt x="257" y="205"/>
                        <a:pt x="280" y="197"/>
                      </a:cubicBezTo>
                      <a:cubicBezTo>
                        <a:pt x="286" y="195"/>
                        <a:pt x="291" y="192"/>
                        <a:pt x="295" y="188"/>
                      </a:cubicBezTo>
                      <a:cubicBezTo>
                        <a:pt x="295" y="187"/>
                        <a:pt x="297" y="185"/>
                        <a:pt x="297" y="185"/>
                      </a:cubicBezTo>
                      <a:cubicBezTo>
                        <a:pt x="298" y="183"/>
                        <a:pt x="298" y="183"/>
                        <a:pt x="298" y="183"/>
                      </a:cubicBezTo>
                      <a:cubicBezTo>
                        <a:pt x="324" y="121"/>
                        <a:pt x="324" y="121"/>
                        <a:pt x="324" y="1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1"/>
                <p:cNvSpPr/>
                <p:nvPr/>
              </p:nvSpPr>
              <p:spPr>
                <a:xfrm>
                  <a:off x="6394109" y="2197850"/>
                  <a:ext cx="974533" cy="554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176" extrusionOk="0">
                      <a:moveTo>
                        <a:pt x="308" y="124"/>
                      </a:moveTo>
                      <a:cubicBezTo>
                        <a:pt x="297" y="141"/>
                        <a:pt x="265" y="141"/>
                        <a:pt x="246" y="140"/>
                      </a:cubicBezTo>
                      <a:cubicBezTo>
                        <a:pt x="195" y="136"/>
                        <a:pt x="146" y="118"/>
                        <a:pt x="101" y="94"/>
                      </a:cubicBezTo>
                      <a:cubicBezTo>
                        <a:pt x="73" y="80"/>
                        <a:pt x="46" y="62"/>
                        <a:pt x="26" y="38"/>
                      </a:cubicBezTo>
                      <a:cubicBezTo>
                        <a:pt x="17" y="28"/>
                        <a:pt x="8" y="14"/>
                        <a:pt x="13" y="0"/>
                      </a:cubicBezTo>
                      <a:cubicBezTo>
                        <a:pt x="12" y="2"/>
                        <a:pt x="1" y="32"/>
                        <a:pt x="1" y="34"/>
                      </a:cubicBezTo>
                      <a:cubicBezTo>
                        <a:pt x="0" y="38"/>
                        <a:pt x="0" y="42"/>
                        <a:pt x="1" y="46"/>
                      </a:cubicBezTo>
                      <a:cubicBezTo>
                        <a:pt x="8" y="71"/>
                        <a:pt x="37" y="94"/>
                        <a:pt x="59" y="108"/>
                      </a:cubicBezTo>
                      <a:cubicBezTo>
                        <a:pt x="100" y="135"/>
                        <a:pt x="146" y="154"/>
                        <a:pt x="194" y="165"/>
                      </a:cubicBezTo>
                      <a:cubicBezTo>
                        <a:pt x="221" y="171"/>
                        <a:pt x="260" y="176"/>
                        <a:pt x="285" y="163"/>
                      </a:cubicBezTo>
                      <a:cubicBezTo>
                        <a:pt x="288" y="161"/>
                        <a:pt x="292" y="158"/>
                        <a:pt x="294" y="155"/>
                      </a:cubicBezTo>
                      <a:cubicBezTo>
                        <a:pt x="296" y="154"/>
                        <a:pt x="307" y="124"/>
                        <a:pt x="309" y="122"/>
                      </a:cubicBezTo>
                      <a:lnTo>
                        <a:pt x="308" y="12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1"/>
                <p:cNvSpPr/>
                <p:nvPr/>
              </p:nvSpPr>
              <p:spPr>
                <a:xfrm>
                  <a:off x="6871746" y="2298008"/>
                  <a:ext cx="1138240" cy="13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1" extrusionOk="0">
                      <a:moveTo>
                        <a:pt x="361" y="29"/>
                      </a:moveTo>
                      <a:cubicBezTo>
                        <a:pt x="355" y="41"/>
                        <a:pt x="355" y="41"/>
                        <a:pt x="355" y="41"/>
                      </a:cubicBezTo>
                      <a:cubicBezTo>
                        <a:pt x="249" y="33"/>
                        <a:pt x="105" y="22"/>
                        <a:pt x="0" y="1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61" y="29"/>
                        <a:pt x="361" y="29"/>
                        <a:pt x="361" y="2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1"/>
                <p:cNvSpPr/>
                <p:nvPr/>
              </p:nvSpPr>
              <p:spPr>
                <a:xfrm>
                  <a:off x="6136031" y="1600755"/>
                  <a:ext cx="1873954" cy="789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410" extrusionOk="0">
                      <a:moveTo>
                        <a:pt x="973" y="410"/>
                      </a:moveTo>
                      <a:lnTo>
                        <a:pt x="391" y="362"/>
                      </a:lnTo>
                      <a:lnTo>
                        <a:pt x="0" y="0"/>
                      </a:lnTo>
                      <a:lnTo>
                        <a:pt x="555" y="72"/>
                      </a:lnTo>
                      <a:lnTo>
                        <a:pt x="973" y="4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1" name="Google Shape;861;p1"/>
                <p:cNvSpPr/>
                <p:nvPr/>
              </p:nvSpPr>
              <p:spPr>
                <a:xfrm>
                  <a:off x="6136031" y="1600755"/>
                  <a:ext cx="1873954" cy="789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410" extrusionOk="0">
                      <a:moveTo>
                        <a:pt x="973" y="410"/>
                      </a:moveTo>
                      <a:lnTo>
                        <a:pt x="391" y="362"/>
                      </a:lnTo>
                      <a:lnTo>
                        <a:pt x="0" y="0"/>
                      </a:lnTo>
                      <a:lnTo>
                        <a:pt x="555" y="72"/>
                      </a:lnTo>
                      <a:lnTo>
                        <a:pt x="973" y="41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1"/>
                <p:cNvSpPr/>
                <p:nvPr/>
              </p:nvSpPr>
              <p:spPr>
                <a:xfrm>
                  <a:off x="6120623" y="1600755"/>
                  <a:ext cx="768457" cy="741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235" extrusionOk="0">
                      <a:moveTo>
                        <a:pt x="244" y="221"/>
                      </a:moveTo>
                      <a:cubicBezTo>
                        <a:pt x="238" y="235"/>
                        <a:pt x="238" y="235"/>
                        <a:pt x="238" y="235"/>
                      </a:cubicBezTo>
                      <a:cubicBezTo>
                        <a:pt x="171" y="172"/>
                        <a:pt x="69" y="77"/>
                        <a:pt x="0" y="13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244" y="2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1"/>
                <p:cNvSpPr/>
                <p:nvPr/>
              </p:nvSpPr>
              <p:spPr>
                <a:xfrm>
                  <a:off x="6492332" y="2005239"/>
                  <a:ext cx="959125" cy="647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05" extrusionOk="0">
                      <a:moveTo>
                        <a:pt x="175" y="163"/>
                      </a:moveTo>
                      <a:cubicBezTo>
                        <a:pt x="166" y="167"/>
                        <a:pt x="156" y="166"/>
                        <a:pt x="147" y="166"/>
                      </a:cubicBezTo>
                      <a:cubicBezTo>
                        <a:pt x="126" y="165"/>
                        <a:pt x="105" y="164"/>
                        <a:pt x="84" y="163"/>
                      </a:cubicBezTo>
                      <a:cubicBezTo>
                        <a:pt x="116" y="178"/>
                        <a:pt x="150" y="190"/>
                        <a:pt x="185" y="197"/>
                      </a:cubicBezTo>
                      <a:cubicBezTo>
                        <a:pt x="209" y="201"/>
                        <a:pt x="237" y="205"/>
                        <a:pt x="260" y="197"/>
                      </a:cubicBezTo>
                      <a:cubicBezTo>
                        <a:pt x="266" y="195"/>
                        <a:pt x="271" y="192"/>
                        <a:pt x="275" y="188"/>
                      </a:cubicBezTo>
                      <a:cubicBezTo>
                        <a:pt x="275" y="187"/>
                        <a:pt x="277" y="185"/>
                        <a:pt x="277" y="185"/>
                      </a:cubicBezTo>
                      <a:cubicBezTo>
                        <a:pt x="278" y="183"/>
                        <a:pt x="278" y="183"/>
                        <a:pt x="278" y="183"/>
                      </a:cubicBezTo>
                      <a:cubicBezTo>
                        <a:pt x="304" y="121"/>
                        <a:pt x="304" y="121"/>
                        <a:pt x="304" y="121"/>
                      </a:cubicBezTo>
                      <a:cubicBezTo>
                        <a:pt x="304" y="121"/>
                        <a:pt x="304" y="121"/>
                        <a:pt x="304" y="121"/>
                      </a:cubicBezTo>
                      <a:cubicBezTo>
                        <a:pt x="243" y="116"/>
                        <a:pt x="182" y="112"/>
                        <a:pt x="120" y="107"/>
                      </a:cubicBezTo>
                      <a:cubicBezTo>
                        <a:pt x="82" y="72"/>
                        <a:pt x="44" y="36"/>
                        <a:pt x="6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8" y="30"/>
                        <a:pt x="19" y="42"/>
                        <a:pt x="24" y="49"/>
                      </a:cubicBezTo>
                      <a:cubicBezTo>
                        <a:pt x="34" y="62"/>
                        <a:pt x="46" y="74"/>
                        <a:pt x="60" y="84"/>
                      </a:cubicBezTo>
                      <a:cubicBezTo>
                        <a:pt x="86" y="103"/>
                        <a:pt x="118" y="116"/>
                        <a:pt x="151" y="120"/>
                      </a:cubicBezTo>
                      <a:cubicBezTo>
                        <a:pt x="159" y="121"/>
                        <a:pt x="167" y="121"/>
                        <a:pt x="175" y="124"/>
                      </a:cubicBezTo>
                      <a:cubicBezTo>
                        <a:pt x="182" y="127"/>
                        <a:pt x="189" y="133"/>
                        <a:pt x="190" y="141"/>
                      </a:cubicBezTo>
                      <a:cubicBezTo>
                        <a:pt x="191" y="151"/>
                        <a:pt x="184" y="159"/>
                        <a:pt x="175" y="163"/>
                      </a:cubicBezTo>
                      <a:close/>
                    </a:path>
                  </a:pathLst>
                </a:custGeom>
                <a:solidFill>
                  <a:srgbClr val="323B5C">
                    <a:alpha val="309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1"/>
                <p:cNvSpPr/>
                <p:nvPr/>
              </p:nvSpPr>
              <p:spPr>
                <a:xfrm>
                  <a:off x="6136031" y="1600755"/>
                  <a:ext cx="1873954" cy="789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250" extrusionOk="0">
                      <a:moveTo>
                        <a:pt x="0" y="0"/>
                      </a:moveTo>
                      <a:cubicBezTo>
                        <a:pt x="239" y="221"/>
                        <a:pt x="239" y="221"/>
                        <a:pt x="239" y="221"/>
                      </a:cubicBezTo>
                      <a:cubicBezTo>
                        <a:pt x="594" y="250"/>
                        <a:pt x="594" y="250"/>
                        <a:pt x="594" y="250"/>
                      </a:cubicBezTo>
                      <a:cubicBezTo>
                        <a:pt x="388" y="83"/>
                        <a:pt x="388" y="83"/>
                        <a:pt x="388" y="83"/>
                      </a:cubicBezTo>
                      <a:cubicBezTo>
                        <a:pt x="391" y="92"/>
                        <a:pt x="395" y="101"/>
                        <a:pt x="395" y="111"/>
                      </a:cubicBezTo>
                      <a:cubicBezTo>
                        <a:pt x="396" y="127"/>
                        <a:pt x="391" y="143"/>
                        <a:pt x="381" y="156"/>
                      </a:cubicBezTo>
                      <a:cubicBezTo>
                        <a:pt x="365" y="176"/>
                        <a:pt x="338" y="186"/>
                        <a:pt x="311" y="186"/>
                      </a:cubicBezTo>
                      <a:cubicBezTo>
                        <a:pt x="304" y="186"/>
                        <a:pt x="297" y="185"/>
                        <a:pt x="290" y="184"/>
                      </a:cubicBezTo>
                      <a:cubicBezTo>
                        <a:pt x="257" y="178"/>
                        <a:pt x="228" y="160"/>
                        <a:pt x="200" y="142"/>
                      </a:cubicBezTo>
                      <a:cubicBezTo>
                        <a:pt x="132" y="98"/>
                        <a:pt x="66" y="51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1"/>
                <p:cNvSpPr/>
                <p:nvPr/>
              </p:nvSpPr>
              <p:spPr>
                <a:xfrm>
                  <a:off x="7031599" y="1945530"/>
                  <a:ext cx="533490" cy="934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296" extrusionOk="0">
                      <a:moveTo>
                        <a:pt x="166" y="271"/>
                      </a:moveTo>
                      <a:cubicBezTo>
                        <a:pt x="167" y="266"/>
                        <a:pt x="166" y="261"/>
                        <a:pt x="164" y="257"/>
                      </a:cubicBezTo>
                      <a:cubicBezTo>
                        <a:pt x="162" y="252"/>
                        <a:pt x="158" y="248"/>
                        <a:pt x="154" y="247"/>
                      </a:cubicBezTo>
                      <a:cubicBezTo>
                        <a:pt x="169" y="130"/>
                        <a:pt x="169" y="130"/>
                        <a:pt x="169" y="130"/>
                      </a:cubicBezTo>
                      <a:cubicBezTo>
                        <a:pt x="169" y="128"/>
                        <a:pt x="169" y="127"/>
                        <a:pt x="167" y="126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3" y="0"/>
                        <a:pt x="2" y="2"/>
                      </a:cubicBezTo>
                      <a:cubicBezTo>
                        <a:pt x="0" y="3"/>
                        <a:pt x="1" y="6"/>
                        <a:pt x="2" y="7"/>
                      </a:cubicBezTo>
                      <a:cubicBezTo>
                        <a:pt x="161" y="131"/>
                        <a:pt x="161" y="131"/>
                        <a:pt x="161" y="131"/>
                      </a:cubicBezTo>
                      <a:cubicBezTo>
                        <a:pt x="146" y="247"/>
                        <a:pt x="146" y="247"/>
                        <a:pt x="146" y="247"/>
                      </a:cubicBezTo>
                      <a:cubicBezTo>
                        <a:pt x="137" y="249"/>
                        <a:pt x="128" y="260"/>
                        <a:pt x="128" y="272"/>
                      </a:cubicBezTo>
                      <a:cubicBezTo>
                        <a:pt x="129" y="277"/>
                        <a:pt x="130" y="282"/>
                        <a:pt x="133" y="287"/>
                      </a:cubicBezTo>
                      <a:cubicBezTo>
                        <a:pt x="139" y="295"/>
                        <a:pt x="152" y="296"/>
                        <a:pt x="159" y="288"/>
                      </a:cubicBezTo>
                      <a:cubicBezTo>
                        <a:pt x="163" y="283"/>
                        <a:pt x="166" y="277"/>
                        <a:pt x="166" y="2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6" name="Google Shape;866;p1"/>
              <p:cNvSpPr/>
              <p:nvPr/>
            </p:nvSpPr>
            <p:spPr>
              <a:xfrm>
                <a:off x="8098675" y="2546100"/>
                <a:ext cx="332101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70" y="3"/>
                    </a:moveTo>
                    <a:cubicBezTo>
                      <a:pt x="77" y="33"/>
                      <a:pt x="101" y="57"/>
                      <a:pt x="132" y="65"/>
                    </a:cubicBezTo>
                    <a:cubicBezTo>
                      <a:pt x="134" y="66"/>
                      <a:pt x="134" y="69"/>
                      <a:pt x="132" y="70"/>
                    </a:cubicBezTo>
                    <a:cubicBezTo>
                      <a:pt x="101" y="77"/>
                      <a:pt x="77" y="101"/>
                      <a:pt x="70" y="132"/>
                    </a:cubicBezTo>
                    <a:cubicBezTo>
                      <a:pt x="69" y="135"/>
                      <a:pt x="65" y="135"/>
                      <a:pt x="65" y="132"/>
                    </a:cubicBezTo>
                    <a:cubicBezTo>
                      <a:pt x="57" y="101"/>
                      <a:pt x="33" y="77"/>
                      <a:pt x="3" y="70"/>
                    </a:cubicBezTo>
                    <a:cubicBezTo>
                      <a:pt x="0" y="69"/>
                      <a:pt x="0" y="66"/>
                      <a:pt x="3" y="65"/>
                    </a:cubicBezTo>
                    <a:cubicBezTo>
                      <a:pt x="33" y="57"/>
                      <a:pt x="57" y="33"/>
                      <a:pt x="65" y="3"/>
                    </a:cubicBezTo>
                    <a:cubicBezTo>
                      <a:pt x="65" y="0"/>
                      <a:pt x="69" y="0"/>
                      <a:pt x="70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7" name="Google Shape;867;p1"/>
            <p:cNvSpPr/>
            <p:nvPr/>
          </p:nvSpPr>
          <p:spPr>
            <a:xfrm rot="3516300">
              <a:off x="7556499" y="2934238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"/>
            <p:cNvSpPr/>
            <p:nvPr/>
          </p:nvSpPr>
          <p:spPr>
            <a:xfrm rot="-2700000">
              <a:off x="6386274" y="4013738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2815fb76168_0_50"/>
          <p:cNvSpPr txBox="1"/>
          <p:nvPr/>
        </p:nvSpPr>
        <p:spPr>
          <a:xfrm>
            <a:off x="973775" y="1328100"/>
            <a:ext cx="39630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One long piece of text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4000 </a:t>
            </a: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characters (includes spaces) or 47 lines of text, whichever comes first.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 NOT use bold, underline or italics.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Formal writing i.e. do not use short forms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in first person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8" name="Google Shape;1098;g2815fb76168_0_50"/>
          <p:cNvSpPr txBox="1"/>
          <p:nvPr/>
        </p:nvSpPr>
        <p:spPr>
          <a:xfrm>
            <a:off x="1025250" y="671375"/>
            <a:ext cx="2262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2025 UCAS entry </a:t>
            </a:r>
            <a:endParaRPr sz="16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f563b0d906_9_293"/>
          <p:cNvSpPr txBox="1"/>
          <p:nvPr/>
        </p:nvSpPr>
        <p:spPr>
          <a:xfrm>
            <a:off x="463400" y="4476150"/>
            <a:ext cx="501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https://www.ucas.com/system/files/scotland_-_secrets_to_a_powerful_personal_statement_pdf.pdf</a:t>
            </a:r>
            <a:r>
              <a:rPr lang="en" sz="1100" dirty="0"/>
              <a:t> </a:t>
            </a:r>
            <a:endParaRPr sz="1100" dirty="0"/>
          </a:p>
        </p:txBody>
      </p:sp>
      <p:pic>
        <p:nvPicPr>
          <p:cNvPr id="1104" name="Google Shape;1104;g2f563b0d906_9_293"/>
          <p:cNvPicPr preferRelativeResize="0"/>
          <p:nvPr/>
        </p:nvPicPr>
        <p:blipFill rotWithShape="1">
          <a:blip r:embed="rId4">
            <a:alphaModFix/>
          </a:blip>
          <a:srcRect l="37256" t="9934"/>
          <a:stretch/>
        </p:blipFill>
        <p:spPr>
          <a:xfrm>
            <a:off x="1423840" y="0"/>
            <a:ext cx="6296309" cy="44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g2f563b0d906_9_0"/>
          <p:cNvGrpSpPr/>
          <p:nvPr/>
        </p:nvGrpSpPr>
        <p:grpSpPr>
          <a:xfrm>
            <a:off x="6071577" y="-112113"/>
            <a:ext cx="3846003" cy="3484043"/>
            <a:chOff x="5807352" y="-130188"/>
            <a:chExt cx="3846003" cy="3484043"/>
          </a:xfrm>
        </p:grpSpPr>
        <p:grpSp>
          <p:nvGrpSpPr>
            <p:cNvPr id="1110" name="Google Shape;1110;g2f563b0d906_9_0"/>
            <p:cNvGrpSpPr/>
            <p:nvPr/>
          </p:nvGrpSpPr>
          <p:grpSpPr>
            <a:xfrm rot="3965436">
              <a:off x="6997417" y="9724"/>
              <a:ext cx="1117919" cy="1247898"/>
              <a:chOff x="6503625" y="1008025"/>
              <a:chExt cx="573088" cy="639763"/>
            </a:xfrm>
          </p:grpSpPr>
          <p:sp>
            <p:nvSpPr>
              <p:cNvPr id="1111" name="Google Shape;1111;g2f563b0d906_9_0"/>
              <p:cNvSpPr/>
              <p:nvPr/>
            </p:nvSpPr>
            <p:spPr>
              <a:xfrm>
                <a:off x="6503625" y="1008025"/>
                <a:ext cx="27622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2" y="0"/>
                      <a:pt x="21" y="1"/>
                      <a:pt x="25" y="7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18"/>
                      <a:pt x="1" y="10"/>
                      <a:pt x="6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g2f563b0d906_9_0"/>
              <p:cNvSpPr/>
              <p:nvPr/>
            </p:nvSpPr>
            <p:spPr>
              <a:xfrm>
                <a:off x="6668725" y="1204875"/>
                <a:ext cx="8731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34" y="0"/>
                    </a:moveTo>
                    <a:lnTo>
                      <a:pt x="0" y="30"/>
                    </a:lnTo>
                    <a:lnTo>
                      <a:pt x="21" y="55"/>
                    </a:lnTo>
                    <a:lnTo>
                      <a:pt x="55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g2f563b0d906_9_0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g2f563b0d906_9_0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g2f563b0d906_9_0"/>
              <p:cNvSpPr/>
              <p:nvPr/>
            </p:nvSpPr>
            <p:spPr>
              <a:xfrm>
                <a:off x="6698888" y="1268375"/>
                <a:ext cx="3778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14" y="123"/>
                    </a:moveTo>
                    <a:cubicBezTo>
                      <a:pt x="142" y="100"/>
                      <a:pt x="145" y="59"/>
                      <a:pt x="122" y="31"/>
                    </a:cubicBezTo>
                    <a:cubicBezTo>
                      <a:pt x="99" y="4"/>
                      <a:pt x="58" y="0"/>
                      <a:pt x="31" y="23"/>
                    </a:cubicBezTo>
                    <a:cubicBezTo>
                      <a:pt x="3" y="46"/>
                      <a:pt x="0" y="87"/>
                      <a:pt x="23" y="115"/>
                    </a:cubicBezTo>
                    <a:cubicBezTo>
                      <a:pt x="46" y="142"/>
                      <a:pt x="87" y="146"/>
                      <a:pt x="114" y="123"/>
                    </a:cubicBezTo>
                    <a:moveTo>
                      <a:pt x="36" y="30"/>
                    </a:moveTo>
                    <a:cubicBezTo>
                      <a:pt x="60" y="10"/>
                      <a:pt x="96" y="13"/>
                      <a:pt x="115" y="37"/>
                    </a:cubicBezTo>
                    <a:cubicBezTo>
                      <a:pt x="135" y="60"/>
                      <a:pt x="132" y="96"/>
                      <a:pt x="109" y="116"/>
                    </a:cubicBezTo>
                    <a:cubicBezTo>
                      <a:pt x="85" y="136"/>
                      <a:pt x="49" y="133"/>
                      <a:pt x="30" y="109"/>
                    </a:cubicBezTo>
                    <a:cubicBezTo>
                      <a:pt x="10" y="85"/>
                      <a:pt x="13" y="50"/>
                      <a:pt x="36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g2f563b0d906_9_0"/>
              <p:cNvSpPr/>
              <p:nvPr/>
            </p:nvSpPr>
            <p:spPr>
              <a:xfrm>
                <a:off x="6740163" y="1312825"/>
                <a:ext cx="2952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44" y="0"/>
                      <a:pt x="31" y="4"/>
                      <a:pt x="20" y="13"/>
                    </a:cubicBezTo>
                    <a:cubicBezTo>
                      <a:pt x="7" y="24"/>
                      <a:pt x="0" y="40"/>
                      <a:pt x="0" y="56"/>
                    </a:cubicBezTo>
                    <a:cubicBezTo>
                      <a:pt x="0" y="69"/>
                      <a:pt x="5" y="82"/>
                      <a:pt x="14" y="92"/>
                    </a:cubicBezTo>
                    <a:cubicBezTo>
                      <a:pt x="25" y="105"/>
                      <a:pt x="41" y="112"/>
                      <a:pt x="57" y="112"/>
                    </a:cubicBezTo>
                    <a:cubicBezTo>
                      <a:pt x="69" y="112"/>
                      <a:pt x="82" y="108"/>
                      <a:pt x="93" y="99"/>
                    </a:cubicBezTo>
                    <a:cubicBezTo>
                      <a:pt x="106" y="88"/>
                      <a:pt x="113" y="72"/>
                      <a:pt x="113" y="56"/>
                    </a:cubicBezTo>
                    <a:cubicBezTo>
                      <a:pt x="113" y="43"/>
                      <a:pt x="108" y="30"/>
                      <a:pt x="99" y="20"/>
                    </a:cubicBezTo>
                    <a:cubicBezTo>
                      <a:pt x="88" y="7"/>
                      <a:pt x="72" y="0"/>
                      <a:pt x="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7" name="Google Shape;1117;g2f563b0d906_9_0"/>
            <p:cNvSpPr/>
            <p:nvPr/>
          </p:nvSpPr>
          <p:spPr>
            <a:xfrm>
              <a:off x="6564288" y="1431900"/>
              <a:ext cx="715160" cy="718388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rgbClr val="FFCE73">
                <a:alpha val="505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g2f563b0d906_9_0"/>
            <p:cNvSpPr/>
            <p:nvPr/>
          </p:nvSpPr>
          <p:spPr>
            <a:xfrm>
              <a:off x="8312150" y="466925"/>
              <a:ext cx="332101" cy="33360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g2f563b0d906_9_0"/>
            <p:cNvSpPr/>
            <p:nvPr/>
          </p:nvSpPr>
          <p:spPr>
            <a:xfrm>
              <a:off x="6631981" y="158797"/>
              <a:ext cx="205393" cy="466651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0" name="Google Shape;1120;g2f563b0d906_9_0"/>
            <p:cNvGrpSpPr/>
            <p:nvPr/>
          </p:nvGrpSpPr>
          <p:grpSpPr>
            <a:xfrm rot="-1081111">
              <a:off x="7683387" y="1174859"/>
              <a:ext cx="1708268" cy="1962926"/>
              <a:chOff x="5652063" y="1771263"/>
              <a:chExt cx="1714500" cy="1970087"/>
            </a:xfrm>
          </p:grpSpPr>
          <p:sp>
            <p:nvSpPr>
              <p:cNvPr id="1121" name="Google Shape;1121;g2f563b0d906_9_0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g2f563b0d906_9_0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g2f563b0d906_9_0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g2f563b0d906_9_0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g2f563b0d906_9_0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g2f563b0d906_9_0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g2f563b0d906_9_0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g2f563b0d906_9_0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g2f563b0d906_9_0"/>
              <p:cNvSpPr/>
              <p:nvPr/>
            </p:nvSpPr>
            <p:spPr>
              <a:xfrm>
                <a:off x="5748049" y="2560457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g2f563b0d906_9_0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g2f563b0d906_9_0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g2f563b0d906_9_0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g2f563b0d906_9_0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g2f563b0d906_9_0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g2f563b0d906_9_0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g2f563b0d906_9_0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g2f563b0d906_9_0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g2f563b0d906_9_0"/>
            <p:cNvGrpSpPr/>
            <p:nvPr/>
          </p:nvGrpSpPr>
          <p:grpSpPr>
            <a:xfrm rot="3741702">
              <a:off x="5840532" y="650212"/>
              <a:ext cx="724463" cy="513328"/>
              <a:chOff x="6180688" y="2320538"/>
              <a:chExt cx="1149350" cy="814387"/>
            </a:xfrm>
          </p:grpSpPr>
          <p:sp>
            <p:nvSpPr>
              <p:cNvPr id="1139" name="Google Shape;1139;g2f563b0d906_9_0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g2f563b0d906_9_0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g2f563b0d906_9_0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g2f563b0d906_9_0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g2f563b0d906_9_0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g2f563b0d906_9_0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g2f563b0d906_9_0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6" name="Google Shape;1146;g2f563b0d906_9_0"/>
          <p:cNvGrpSpPr/>
          <p:nvPr/>
        </p:nvGrpSpPr>
        <p:grpSpPr>
          <a:xfrm>
            <a:off x="0" y="1923561"/>
            <a:ext cx="2795033" cy="3730486"/>
            <a:chOff x="200200" y="1923561"/>
            <a:chExt cx="2795033" cy="3730486"/>
          </a:xfrm>
        </p:grpSpPr>
        <p:grpSp>
          <p:nvGrpSpPr>
            <p:cNvPr id="1147" name="Google Shape;1147;g2f563b0d906_9_0"/>
            <p:cNvGrpSpPr/>
            <p:nvPr/>
          </p:nvGrpSpPr>
          <p:grpSpPr>
            <a:xfrm rot="-1428406">
              <a:off x="1340620" y="4405345"/>
              <a:ext cx="1520814" cy="983601"/>
              <a:chOff x="1689312" y="3648108"/>
              <a:chExt cx="1361459" cy="880464"/>
            </a:xfrm>
          </p:grpSpPr>
          <p:sp>
            <p:nvSpPr>
              <p:cNvPr id="1148" name="Google Shape;1148;g2f563b0d906_9_0"/>
              <p:cNvSpPr/>
              <p:nvPr/>
            </p:nvSpPr>
            <p:spPr>
              <a:xfrm>
                <a:off x="1928450" y="4324760"/>
                <a:ext cx="1038078" cy="20381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6" extrusionOk="0">
                    <a:moveTo>
                      <a:pt x="232" y="0"/>
                    </a:moveTo>
                    <a:cubicBezTo>
                      <a:pt x="233" y="11"/>
                      <a:pt x="183" y="27"/>
                      <a:pt x="119" y="37"/>
                    </a:cubicBezTo>
                    <a:cubicBezTo>
                      <a:pt x="54" y="46"/>
                      <a:pt x="1" y="45"/>
                      <a:pt x="0" y="34"/>
                    </a:cubicBez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g2f563b0d906_9_0"/>
              <p:cNvSpPr/>
              <p:nvPr/>
            </p:nvSpPr>
            <p:spPr>
              <a:xfrm>
                <a:off x="1933885" y="4338348"/>
                <a:ext cx="1024492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230" h="40" extrusionOk="0">
                    <a:moveTo>
                      <a:pt x="230" y="0"/>
                    </a:moveTo>
                    <a:cubicBezTo>
                      <a:pt x="206" y="7"/>
                      <a:pt x="164" y="15"/>
                      <a:pt x="116" y="22"/>
                    </a:cubicBezTo>
                    <a:cubicBezTo>
                      <a:pt x="68" y="29"/>
                      <a:pt x="25" y="33"/>
                      <a:pt x="0" y="33"/>
                    </a:cubicBezTo>
                    <a:cubicBezTo>
                      <a:pt x="5" y="38"/>
                      <a:pt x="20" y="40"/>
                      <a:pt x="42" y="40"/>
                    </a:cubicBezTo>
                    <a:cubicBezTo>
                      <a:pt x="62" y="40"/>
                      <a:pt x="89" y="38"/>
                      <a:pt x="118" y="34"/>
                    </a:cubicBezTo>
                    <a:cubicBezTo>
                      <a:pt x="176" y="25"/>
                      <a:pt x="223" y="11"/>
                      <a:pt x="23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g2f563b0d906_9_0"/>
              <p:cNvSpPr/>
              <p:nvPr/>
            </p:nvSpPr>
            <p:spPr>
              <a:xfrm>
                <a:off x="1830621" y="4267694"/>
                <a:ext cx="1220150" cy="23642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3" extrusionOk="0">
                    <a:moveTo>
                      <a:pt x="273" y="7"/>
                    </a:moveTo>
                    <a:cubicBezTo>
                      <a:pt x="274" y="13"/>
                      <a:pt x="214" y="27"/>
                      <a:pt x="139" y="38"/>
                    </a:cubicBezTo>
                    <a:cubicBezTo>
                      <a:pt x="64" y="49"/>
                      <a:pt x="2" y="53"/>
                      <a:pt x="1" y="46"/>
                    </a:cubicBezTo>
                    <a:cubicBezTo>
                      <a:pt x="0" y="40"/>
                      <a:pt x="60" y="25"/>
                      <a:pt x="135" y="14"/>
                    </a:cubicBezTo>
                    <a:cubicBezTo>
                      <a:pt x="211" y="4"/>
                      <a:pt x="272" y="0"/>
                      <a:pt x="273" y="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g2f563b0d906_9_0"/>
              <p:cNvSpPr/>
              <p:nvPr/>
            </p:nvSpPr>
            <p:spPr>
              <a:xfrm>
                <a:off x="1689312" y="3648108"/>
                <a:ext cx="1111451" cy="78807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7" extrusionOk="0">
                    <a:moveTo>
                      <a:pt x="231" y="1"/>
                    </a:moveTo>
                    <a:cubicBezTo>
                      <a:pt x="143" y="14"/>
                      <a:pt x="143" y="14"/>
                      <a:pt x="143" y="14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44" y="29"/>
                      <a:pt x="38" y="40"/>
                      <a:pt x="42" y="5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12" y="60"/>
                      <a:pt x="0" y="76"/>
                      <a:pt x="3" y="92"/>
                    </a:cubicBezTo>
                    <a:cubicBezTo>
                      <a:pt x="8" y="125"/>
                      <a:pt x="38" y="148"/>
                      <a:pt x="70" y="143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9" y="168"/>
                      <a:pt x="115" y="177"/>
                      <a:pt x="132" y="174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98" y="165"/>
                      <a:pt x="198" y="165"/>
                      <a:pt x="198" y="165"/>
                    </a:cubicBezTo>
                    <a:cubicBezTo>
                      <a:pt x="215" y="162"/>
                      <a:pt x="228" y="149"/>
                      <a:pt x="231" y="133"/>
                    </a:cubicBezTo>
                    <a:cubicBezTo>
                      <a:pt x="249" y="20"/>
                      <a:pt x="249" y="20"/>
                      <a:pt x="249" y="20"/>
                    </a:cubicBezTo>
                    <a:cubicBezTo>
                      <a:pt x="250" y="9"/>
                      <a:pt x="241" y="0"/>
                      <a:pt x="231" y="1"/>
                    </a:cubicBezTo>
                    <a:moveTo>
                      <a:pt x="67" y="123"/>
                    </a:moveTo>
                    <a:cubicBezTo>
                      <a:pt x="46" y="126"/>
                      <a:pt x="26" y="111"/>
                      <a:pt x="23" y="90"/>
                    </a:cubicBezTo>
                    <a:cubicBezTo>
                      <a:pt x="22" y="84"/>
                      <a:pt x="26" y="79"/>
                      <a:pt x="31" y="78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23"/>
                      <a:pt x="67" y="123"/>
                      <a:pt x="67" y="1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g2f563b0d906_9_0"/>
              <p:cNvSpPr/>
              <p:nvPr/>
            </p:nvSpPr>
            <p:spPr>
              <a:xfrm>
                <a:off x="2129544" y="3653543"/>
                <a:ext cx="668501" cy="77448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4" extrusionOk="0">
                    <a:moveTo>
                      <a:pt x="134" y="0"/>
                    </a:moveTo>
                    <a:cubicBezTo>
                      <a:pt x="133" y="0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4" y="23"/>
                      <a:pt x="102" y="42"/>
                      <a:pt x="96" y="60"/>
                    </a:cubicBezTo>
                    <a:cubicBezTo>
                      <a:pt x="86" y="88"/>
                      <a:pt x="67" y="112"/>
                      <a:pt x="45" y="131"/>
                    </a:cubicBezTo>
                    <a:cubicBezTo>
                      <a:pt x="31" y="143"/>
                      <a:pt x="16" y="153"/>
                      <a:pt x="0" y="163"/>
                    </a:cubicBezTo>
                    <a:cubicBezTo>
                      <a:pt x="8" y="170"/>
                      <a:pt x="17" y="174"/>
                      <a:pt x="27" y="174"/>
                    </a:cubicBezTo>
                    <a:cubicBezTo>
                      <a:pt x="29" y="174"/>
                      <a:pt x="31" y="174"/>
                      <a:pt x="33" y="173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16" y="161"/>
                      <a:pt x="129" y="148"/>
                      <a:pt x="132" y="132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8"/>
                      <a:pt x="150" y="17"/>
                      <a:pt x="150" y="16"/>
                    </a:cubicBezTo>
                    <a:cubicBezTo>
                      <a:pt x="150" y="7"/>
                      <a:pt x="143" y="0"/>
                      <a:pt x="134" y="0"/>
                    </a:cubicBezTo>
                  </a:path>
                </a:pathLst>
              </a:custGeom>
              <a:solidFill>
                <a:srgbClr val="FFCE73">
                  <a:alpha val="505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g2f563b0d906_9_0"/>
              <p:cNvSpPr/>
              <p:nvPr/>
            </p:nvSpPr>
            <p:spPr>
              <a:xfrm>
                <a:off x="1928450" y="3835613"/>
                <a:ext cx="111418" cy="2799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63" extrusionOk="0">
                    <a:moveTo>
                      <a:pt x="0" y="0"/>
                    </a:moveTo>
                    <a:cubicBezTo>
                      <a:pt x="5" y="22"/>
                      <a:pt x="13" y="44"/>
                      <a:pt x="25" y="63"/>
                    </a:cubicBezTo>
                    <a:cubicBezTo>
                      <a:pt x="20" y="41"/>
                      <a:pt x="12" y="19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g2f563b0d906_9_0"/>
              <p:cNvSpPr/>
              <p:nvPr/>
            </p:nvSpPr>
            <p:spPr>
              <a:xfrm>
                <a:off x="2031715" y="3947031"/>
                <a:ext cx="67938" cy="1902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0"/>
                    </a:moveTo>
                    <a:cubicBezTo>
                      <a:pt x="3" y="15"/>
                      <a:pt x="7" y="30"/>
                      <a:pt x="15" y="43"/>
                    </a:cubicBezTo>
                    <a:cubicBezTo>
                      <a:pt x="13" y="28"/>
                      <a:pt x="8" y="13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g2f563b0d906_9_0"/>
              <p:cNvSpPr/>
              <p:nvPr/>
            </p:nvSpPr>
            <p:spPr>
              <a:xfrm>
                <a:off x="2077913" y="4148125"/>
                <a:ext cx="35328" cy="92394"/>
              </a:xfrm>
              <a:custGeom>
                <a:avLst/>
                <a:gdLst/>
                <a:ahLst/>
                <a:cxnLst/>
                <a:rect l="l" t="t" r="r" b="b"/>
                <a:pathLst>
                  <a:path w="8" h="21" extrusionOk="0">
                    <a:moveTo>
                      <a:pt x="0" y="0"/>
                    </a:moveTo>
                    <a:cubicBezTo>
                      <a:pt x="1" y="7"/>
                      <a:pt x="4" y="15"/>
                      <a:pt x="8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g2f563b0d906_9_0"/>
              <p:cNvSpPr/>
              <p:nvPr/>
            </p:nvSpPr>
            <p:spPr>
              <a:xfrm>
                <a:off x="2471947" y="3716044"/>
                <a:ext cx="89678" cy="2880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65" extrusionOk="0">
                    <a:moveTo>
                      <a:pt x="15" y="0"/>
                    </a:moveTo>
                    <a:cubicBezTo>
                      <a:pt x="12" y="21"/>
                      <a:pt x="9" y="42"/>
                      <a:pt x="1" y="61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1" y="64"/>
                      <a:pt x="1" y="63"/>
                      <a:pt x="2" y="62"/>
                    </a:cubicBezTo>
                    <a:cubicBezTo>
                      <a:pt x="16" y="44"/>
                      <a:pt x="20" y="22"/>
                      <a:pt x="15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g2f563b0d906_9_0"/>
              <p:cNvSpPr/>
              <p:nvPr/>
            </p:nvSpPr>
            <p:spPr>
              <a:xfrm>
                <a:off x="2379552" y="3974206"/>
                <a:ext cx="54350" cy="100548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2" y="0"/>
                    </a:moveTo>
                    <a:cubicBezTo>
                      <a:pt x="9" y="8"/>
                      <a:pt x="5" y="15"/>
                      <a:pt x="0" y="23"/>
                    </a:cubicBezTo>
                    <a:cubicBezTo>
                      <a:pt x="7" y="17"/>
                      <a:pt x="12" y="9"/>
                      <a:pt x="12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g2f563b0d906_9_0"/>
              <p:cNvSpPr/>
              <p:nvPr/>
            </p:nvSpPr>
            <p:spPr>
              <a:xfrm>
                <a:off x="2360531" y="4085622"/>
                <a:ext cx="62503" cy="6250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8" y="3"/>
                      <a:pt x="3" y="8"/>
                      <a:pt x="0" y="14"/>
                    </a:cubicBezTo>
                    <a:cubicBezTo>
                      <a:pt x="5" y="10"/>
                      <a:pt x="9" y="5"/>
                      <a:pt x="14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g2f563b0d906_9_0"/>
              <p:cNvSpPr/>
              <p:nvPr/>
            </p:nvSpPr>
            <p:spPr>
              <a:xfrm>
                <a:off x="1730075" y="3968771"/>
                <a:ext cx="57068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13" h="40" extrusionOk="0">
                    <a:moveTo>
                      <a:pt x="13" y="0"/>
                    </a:moveTo>
                    <a:cubicBezTo>
                      <a:pt x="0" y="9"/>
                      <a:pt x="1" y="26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0" y="40"/>
                      <a:pt x="9" y="36"/>
                      <a:pt x="9" y="34"/>
                    </a:cubicBezTo>
                    <a:cubicBezTo>
                      <a:pt x="6" y="23"/>
                      <a:pt x="6" y="10"/>
                      <a:pt x="13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0" name="Google Shape;1160;g2f563b0d906_9_0"/>
            <p:cNvSpPr/>
            <p:nvPr/>
          </p:nvSpPr>
          <p:spPr>
            <a:xfrm>
              <a:off x="1397800" y="2876988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g2f563b0d906_9_0"/>
            <p:cNvSpPr/>
            <p:nvPr/>
          </p:nvSpPr>
          <p:spPr>
            <a:xfrm>
              <a:off x="704163" y="3602155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2" name="Google Shape;1162;g2f563b0d906_9_0"/>
            <p:cNvGrpSpPr/>
            <p:nvPr/>
          </p:nvGrpSpPr>
          <p:grpSpPr>
            <a:xfrm rot="1943486">
              <a:off x="488534" y="2340808"/>
              <a:ext cx="698511" cy="778332"/>
              <a:chOff x="5431538" y="3074425"/>
              <a:chExt cx="485775" cy="541338"/>
            </a:xfrm>
          </p:grpSpPr>
          <p:sp>
            <p:nvSpPr>
              <p:cNvPr id="1163" name="Google Shape;1163;g2f563b0d906_9_0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g2f563b0d906_9_0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g2f563b0d906_9_0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g2f563b0d906_9_0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g2f563b0d906_9_0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g2f563b0d906_9_0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g2f563b0d906_9_0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0" name="Google Shape;1170;g2f563b0d906_9_0"/>
            <p:cNvGrpSpPr/>
            <p:nvPr/>
          </p:nvGrpSpPr>
          <p:grpSpPr>
            <a:xfrm rot="-7505821">
              <a:off x="1698253" y="3477752"/>
              <a:ext cx="724437" cy="513309"/>
              <a:chOff x="6180688" y="2320538"/>
              <a:chExt cx="1149350" cy="814387"/>
            </a:xfrm>
          </p:grpSpPr>
          <p:sp>
            <p:nvSpPr>
              <p:cNvPr id="1171" name="Google Shape;1171;g2f563b0d906_9_0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g2f563b0d906_9_0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g2f563b0d906_9_0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g2f563b0d906_9_0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g2f563b0d906_9_0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g2f563b0d906_9_0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g2f563b0d906_9_0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8" name="Google Shape;1178;g2f563b0d906_9_0"/>
            <p:cNvSpPr/>
            <p:nvPr/>
          </p:nvSpPr>
          <p:spPr>
            <a:xfrm rot="-1768020">
              <a:off x="1442581" y="1943897"/>
              <a:ext cx="205393" cy="466652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9" name="Google Shape;1179;g2f563b0d906_9_0"/>
            <p:cNvGrpSpPr/>
            <p:nvPr/>
          </p:nvGrpSpPr>
          <p:grpSpPr>
            <a:xfrm rot="865592">
              <a:off x="373634" y="3924120"/>
              <a:ext cx="1023245" cy="1521776"/>
              <a:chOff x="10437913" y="1585525"/>
              <a:chExt cx="1489075" cy="2214563"/>
            </a:xfrm>
          </p:grpSpPr>
          <p:sp>
            <p:nvSpPr>
              <p:cNvPr id="1180" name="Google Shape;1180;g2f563b0d906_9_0"/>
              <p:cNvSpPr/>
              <p:nvPr/>
            </p:nvSpPr>
            <p:spPr>
              <a:xfrm>
                <a:off x="10437913" y="2311013"/>
                <a:ext cx="1074738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9" extrusionOk="0">
                    <a:moveTo>
                      <a:pt x="35" y="475"/>
                    </a:moveTo>
                    <a:cubicBezTo>
                      <a:pt x="28" y="485"/>
                      <a:pt x="21" y="489"/>
                      <a:pt x="12" y="483"/>
                    </a:cubicBezTo>
                    <a:cubicBezTo>
                      <a:pt x="10" y="481"/>
                      <a:pt x="10" y="481"/>
                      <a:pt x="10" y="481"/>
                    </a:cubicBezTo>
                    <a:cubicBezTo>
                      <a:pt x="0" y="475"/>
                      <a:pt x="2" y="467"/>
                      <a:pt x="8" y="457"/>
                    </a:cubicBezTo>
                    <a:cubicBezTo>
                      <a:pt x="298" y="10"/>
                      <a:pt x="298" y="10"/>
                      <a:pt x="298" y="10"/>
                    </a:cubicBezTo>
                    <a:cubicBezTo>
                      <a:pt x="304" y="0"/>
                      <a:pt x="316" y="4"/>
                      <a:pt x="326" y="11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45" y="24"/>
                      <a:pt x="353" y="33"/>
                      <a:pt x="346" y="43"/>
                    </a:cubicBezTo>
                    <a:lnTo>
                      <a:pt x="35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g2f563b0d906_9_0"/>
              <p:cNvSpPr/>
              <p:nvPr/>
            </p:nvSpPr>
            <p:spPr>
              <a:xfrm>
                <a:off x="11293575" y="1976050"/>
                <a:ext cx="436563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4" extrusionOk="0">
                    <a:moveTo>
                      <a:pt x="62" y="164"/>
                    </a:moveTo>
                    <a:cubicBezTo>
                      <a:pt x="55" y="174"/>
                      <a:pt x="48" y="167"/>
                      <a:pt x="38" y="160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" y="141"/>
                      <a:pt x="0" y="136"/>
                      <a:pt x="7" y="126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0"/>
                      <a:pt x="112" y="5"/>
                      <a:pt x="122" y="12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7" y="22"/>
                      <a:pt x="143" y="25"/>
                      <a:pt x="137" y="35"/>
                    </a:cubicBezTo>
                    <a:lnTo>
                      <a:pt x="62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g2f563b0d906_9_0"/>
              <p:cNvSpPr/>
              <p:nvPr/>
            </p:nvSpPr>
            <p:spPr>
              <a:xfrm>
                <a:off x="11519000" y="1585525"/>
                <a:ext cx="407988" cy="63023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7" extrusionOk="0">
                    <a:moveTo>
                      <a:pt x="42" y="149"/>
                    </a:moveTo>
                    <a:cubicBezTo>
                      <a:pt x="0" y="121"/>
                      <a:pt x="16" y="93"/>
                      <a:pt x="44" y="76"/>
                    </a:cubicBezTo>
                    <a:cubicBezTo>
                      <a:pt x="71" y="58"/>
                      <a:pt x="119" y="34"/>
                      <a:pt x="134" y="0"/>
                    </a:cubicBezTo>
                    <a:cubicBezTo>
                      <a:pt x="121" y="53"/>
                      <a:pt x="128" y="207"/>
                      <a:pt x="42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g2f563b0d906_9_0"/>
              <p:cNvSpPr/>
              <p:nvPr/>
            </p:nvSpPr>
            <p:spPr>
              <a:xfrm>
                <a:off x="11641238" y="1720463"/>
                <a:ext cx="2222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4" extrusionOk="0">
                    <a:moveTo>
                      <a:pt x="73" y="0"/>
                    </a:moveTo>
                    <a:cubicBezTo>
                      <a:pt x="71" y="2"/>
                      <a:pt x="69" y="4"/>
                      <a:pt x="68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59" y="12"/>
                      <a:pt x="55" y="15"/>
                      <a:pt x="51" y="17"/>
                    </a:cubicBezTo>
                    <a:cubicBezTo>
                      <a:pt x="44" y="22"/>
                      <a:pt x="36" y="27"/>
                      <a:pt x="29" y="32"/>
                    </a:cubicBezTo>
                    <a:cubicBezTo>
                      <a:pt x="21" y="37"/>
                      <a:pt x="14" y="42"/>
                      <a:pt x="9" y="49"/>
                    </a:cubicBezTo>
                    <a:cubicBezTo>
                      <a:pt x="4" y="56"/>
                      <a:pt x="1" y="65"/>
                      <a:pt x="0" y="74"/>
                    </a:cubicBezTo>
                    <a:cubicBezTo>
                      <a:pt x="0" y="72"/>
                      <a:pt x="0" y="69"/>
                      <a:pt x="0" y="67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2" y="58"/>
                      <a:pt x="2" y="56"/>
                      <a:pt x="3" y="54"/>
                    </a:cubicBezTo>
                    <a:cubicBezTo>
                      <a:pt x="4" y="52"/>
                      <a:pt x="5" y="50"/>
                      <a:pt x="7" y="47"/>
                    </a:cubicBezTo>
                    <a:cubicBezTo>
                      <a:pt x="12" y="40"/>
                      <a:pt x="19" y="34"/>
                      <a:pt x="26" y="29"/>
                    </a:cubicBezTo>
                    <a:cubicBezTo>
                      <a:pt x="34" y="23"/>
                      <a:pt x="42" y="19"/>
                      <a:pt x="50" y="15"/>
                    </a:cubicBezTo>
                    <a:cubicBezTo>
                      <a:pt x="58" y="10"/>
                      <a:pt x="65" y="6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g2f563b0d906_9_0"/>
              <p:cNvSpPr/>
              <p:nvPr/>
            </p:nvSpPr>
            <p:spPr>
              <a:xfrm>
                <a:off x="11653938" y="1764913"/>
                <a:ext cx="2000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75" extrusionOk="0">
                    <a:moveTo>
                      <a:pt x="66" y="0"/>
                    </a:moveTo>
                    <a:cubicBezTo>
                      <a:pt x="57" y="15"/>
                      <a:pt x="47" y="28"/>
                      <a:pt x="36" y="40"/>
                    </a:cubicBezTo>
                    <a:cubicBezTo>
                      <a:pt x="25" y="53"/>
                      <a:pt x="13" y="64"/>
                      <a:pt x="0" y="75"/>
                    </a:cubicBezTo>
                    <a:cubicBezTo>
                      <a:pt x="11" y="62"/>
                      <a:pt x="22" y="50"/>
                      <a:pt x="33" y="38"/>
                    </a:cubicBezTo>
                    <a:cubicBezTo>
                      <a:pt x="44" y="25"/>
                      <a:pt x="55" y="13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g2f563b0d906_9_0"/>
              <p:cNvSpPr/>
              <p:nvPr/>
            </p:nvSpPr>
            <p:spPr>
              <a:xfrm>
                <a:off x="11707913" y="1817300"/>
                <a:ext cx="1492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49" y="0"/>
                    </a:moveTo>
                    <a:cubicBezTo>
                      <a:pt x="45" y="15"/>
                      <a:pt x="42" y="30"/>
                      <a:pt x="35" y="43"/>
                    </a:cubicBezTo>
                    <a:cubicBezTo>
                      <a:pt x="32" y="50"/>
                      <a:pt x="27" y="57"/>
                      <a:pt x="21" y="62"/>
                    </a:cubicBezTo>
                    <a:cubicBezTo>
                      <a:pt x="15" y="66"/>
                      <a:pt x="7" y="69"/>
                      <a:pt x="0" y="70"/>
                    </a:cubicBezTo>
                    <a:cubicBezTo>
                      <a:pt x="7" y="68"/>
                      <a:pt x="13" y="64"/>
                      <a:pt x="19" y="59"/>
                    </a:cubicBezTo>
                    <a:cubicBezTo>
                      <a:pt x="24" y="54"/>
                      <a:pt x="28" y="48"/>
                      <a:pt x="32" y="42"/>
                    </a:cubicBezTo>
                    <a:cubicBezTo>
                      <a:pt x="38" y="29"/>
                      <a:pt x="42" y="14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6" name="Google Shape;1186;g2f563b0d906_9_0"/>
          <p:cNvSpPr txBox="1"/>
          <p:nvPr/>
        </p:nvSpPr>
        <p:spPr>
          <a:xfrm>
            <a:off x="2083575" y="1359250"/>
            <a:ext cx="56577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2026 onwards:</a:t>
            </a:r>
            <a:endParaRPr sz="1600" b="1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Three separate sections instead of one long piece of text.</a:t>
            </a:r>
            <a:endParaRPr sz="16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Each section: minimum 350 characters</a:t>
            </a:r>
            <a:endParaRPr sz="1600" b="1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DM Sans"/>
              <a:buNone/>
            </a:pPr>
            <a:r>
              <a:rPr lang="en" sz="16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The 3 new sections:</a:t>
            </a:r>
            <a:endParaRPr sz="16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DM Sans"/>
              <a:buNone/>
            </a:pPr>
            <a:r>
              <a:rPr lang="en" sz="16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-Why do you want to study this course or subject?</a:t>
            </a:r>
            <a:endParaRPr sz="16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DM Sans"/>
              <a:buNone/>
            </a:pPr>
            <a:r>
              <a:rPr lang="en" sz="16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-How have your qualifications and studies helped you to prepare for this course or subject?</a:t>
            </a:r>
            <a:endParaRPr sz="16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DM Sans"/>
              <a:buNone/>
            </a:pPr>
            <a:r>
              <a:rPr lang="en" sz="16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-What else have you done to prepare outside of education, and why are these experiences useful?</a:t>
            </a:r>
            <a:endParaRPr sz="16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DM Sans"/>
              <a:buNone/>
            </a:pPr>
            <a:endParaRPr sz="16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87" name="Google Shape;1187;g2f563b0d906_9_0"/>
          <p:cNvSpPr txBox="1">
            <a:spLocks noGrp="1"/>
          </p:cNvSpPr>
          <p:nvPr>
            <p:ph type="title"/>
          </p:nvPr>
        </p:nvSpPr>
        <p:spPr>
          <a:xfrm>
            <a:off x="720000" y="706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changed?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g2f563b0d906_9_207"/>
          <p:cNvGrpSpPr/>
          <p:nvPr/>
        </p:nvGrpSpPr>
        <p:grpSpPr>
          <a:xfrm>
            <a:off x="6071577" y="-112113"/>
            <a:ext cx="3846003" cy="3484043"/>
            <a:chOff x="5807352" y="-130188"/>
            <a:chExt cx="3846003" cy="3484043"/>
          </a:xfrm>
        </p:grpSpPr>
        <p:grpSp>
          <p:nvGrpSpPr>
            <p:cNvPr id="1193" name="Google Shape;1193;g2f563b0d906_9_207"/>
            <p:cNvGrpSpPr/>
            <p:nvPr/>
          </p:nvGrpSpPr>
          <p:grpSpPr>
            <a:xfrm rot="3965436">
              <a:off x="6997417" y="9724"/>
              <a:ext cx="1117919" cy="1247898"/>
              <a:chOff x="6503625" y="1008025"/>
              <a:chExt cx="573088" cy="639763"/>
            </a:xfrm>
          </p:grpSpPr>
          <p:sp>
            <p:nvSpPr>
              <p:cNvPr id="1194" name="Google Shape;1194;g2f563b0d906_9_207"/>
              <p:cNvSpPr/>
              <p:nvPr/>
            </p:nvSpPr>
            <p:spPr>
              <a:xfrm>
                <a:off x="6503625" y="1008025"/>
                <a:ext cx="27622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2" y="0"/>
                      <a:pt x="21" y="1"/>
                      <a:pt x="25" y="7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18"/>
                      <a:pt x="1" y="10"/>
                      <a:pt x="6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g2f563b0d906_9_207"/>
              <p:cNvSpPr/>
              <p:nvPr/>
            </p:nvSpPr>
            <p:spPr>
              <a:xfrm>
                <a:off x="6668725" y="1204875"/>
                <a:ext cx="8731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34" y="0"/>
                    </a:moveTo>
                    <a:lnTo>
                      <a:pt x="0" y="30"/>
                    </a:lnTo>
                    <a:lnTo>
                      <a:pt x="21" y="55"/>
                    </a:lnTo>
                    <a:lnTo>
                      <a:pt x="55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g2f563b0d906_9_207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g2f563b0d906_9_207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g2f563b0d906_9_207"/>
              <p:cNvSpPr/>
              <p:nvPr/>
            </p:nvSpPr>
            <p:spPr>
              <a:xfrm>
                <a:off x="6698888" y="1268375"/>
                <a:ext cx="3778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14" y="123"/>
                    </a:moveTo>
                    <a:cubicBezTo>
                      <a:pt x="142" y="100"/>
                      <a:pt x="145" y="59"/>
                      <a:pt x="122" y="31"/>
                    </a:cubicBezTo>
                    <a:cubicBezTo>
                      <a:pt x="99" y="4"/>
                      <a:pt x="58" y="0"/>
                      <a:pt x="31" y="23"/>
                    </a:cubicBezTo>
                    <a:cubicBezTo>
                      <a:pt x="3" y="46"/>
                      <a:pt x="0" y="87"/>
                      <a:pt x="23" y="115"/>
                    </a:cubicBezTo>
                    <a:cubicBezTo>
                      <a:pt x="46" y="142"/>
                      <a:pt x="87" y="146"/>
                      <a:pt x="114" y="123"/>
                    </a:cubicBezTo>
                    <a:moveTo>
                      <a:pt x="36" y="30"/>
                    </a:moveTo>
                    <a:cubicBezTo>
                      <a:pt x="60" y="10"/>
                      <a:pt x="96" y="13"/>
                      <a:pt x="115" y="37"/>
                    </a:cubicBezTo>
                    <a:cubicBezTo>
                      <a:pt x="135" y="60"/>
                      <a:pt x="132" y="96"/>
                      <a:pt x="109" y="116"/>
                    </a:cubicBezTo>
                    <a:cubicBezTo>
                      <a:pt x="85" y="136"/>
                      <a:pt x="49" y="133"/>
                      <a:pt x="30" y="109"/>
                    </a:cubicBezTo>
                    <a:cubicBezTo>
                      <a:pt x="10" y="85"/>
                      <a:pt x="13" y="50"/>
                      <a:pt x="36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g2f563b0d906_9_207"/>
              <p:cNvSpPr/>
              <p:nvPr/>
            </p:nvSpPr>
            <p:spPr>
              <a:xfrm>
                <a:off x="6740163" y="1312825"/>
                <a:ext cx="2952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44" y="0"/>
                      <a:pt x="31" y="4"/>
                      <a:pt x="20" y="13"/>
                    </a:cubicBezTo>
                    <a:cubicBezTo>
                      <a:pt x="7" y="24"/>
                      <a:pt x="0" y="40"/>
                      <a:pt x="0" y="56"/>
                    </a:cubicBezTo>
                    <a:cubicBezTo>
                      <a:pt x="0" y="69"/>
                      <a:pt x="5" y="82"/>
                      <a:pt x="14" y="92"/>
                    </a:cubicBezTo>
                    <a:cubicBezTo>
                      <a:pt x="25" y="105"/>
                      <a:pt x="41" y="112"/>
                      <a:pt x="57" y="112"/>
                    </a:cubicBezTo>
                    <a:cubicBezTo>
                      <a:pt x="69" y="112"/>
                      <a:pt x="82" y="108"/>
                      <a:pt x="93" y="99"/>
                    </a:cubicBezTo>
                    <a:cubicBezTo>
                      <a:pt x="106" y="88"/>
                      <a:pt x="113" y="72"/>
                      <a:pt x="113" y="56"/>
                    </a:cubicBezTo>
                    <a:cubicBezTo>
                      <a:pt x="113" y="43"/>
                      <a:pt x="108" y="30"/>
                      <a:pt x="99" y="20"/>
                    </a:cubicBezTo>
                    <a:cubicBezTo>
                      <a:pt x="88" y="7"/>
                      <a:pt x="72" y="0"/>
                      <a:pt x="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0" name="Google Shape;1200;g2f563b0d906_9_207"/>
            <p:cNvSpPr/>
            <p:nvPr/>
          </p:nvSpPr>
          <p:spPr>
            <a:xfrm>
              <a:off x="6564288" y="1431900"/>
              <a:ext cx="715160" cy="718388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rgbClr val="FFCE73">
                <a:alpha val="505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g2f563b0d906_9_207"/>
            <p:cNvSpPr/>
            <p:nvPr/>
          </p:nvSpPr>
          <p:spPr>
            <a:xfrm>
              <a:off x="8312150" y="466925"/>
              <a:ext cx="332101" cy="33360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g2f563b0d906_9_207"/>
            <p:cNvSpPr/>
            <p:nvPr/>
          </p:nvSpPr>
          <p:spPr>
            <a:xfrm>
              <a:off x="6631981" y="158797"/>
              <a:ext cx="205393" cy="466651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3" name="Google Shape;1203;g2f563b0d906_9_207"/>
            <p:cNvGrpSpPr/>
            <p:nvPr/>
          </p:nvGrpSpPr>
          <p:grpSpPr>
            <a:xfrm rot="-1081111">
              <a:off x="7683387" y="1174859"/>
              <a:ext cx="1708268" cy="1962926"/>
              <a:chOff x="5652063" y="1771263"/>
              <a:chExt cx="1714500" cy="1970087"/>
            </a:xfrm>
          </p:grpSpPr>
          <p:sp>
            <p:nvSpPr>
              <p:cNvPr id="1204" name="Google Shape;1204;g2f563b0d906_9_207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g2f563b0d906_9_207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g2f563b0d906_9_207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g2f563b0d906_9_207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g2f563b0d906_9_207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g2f563b0d906_9_207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g2f563b0d906_9_207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g2f563b0d906_9_207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g2f563b0d906_9_207"/>
              <p:cNvSpPr/>
              <p:nvPr/>
            </p:nvSpPr>
            <p:spPr>
              <a:xfrm>
                <a:off x="5748049" y="2560457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g2f563b0d906_9_207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g2f563b0d906_9_207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g2f563b0d906_9_207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g2f563b0d906_9_207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g2f563b0d906_9_207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g2f563b0d906_9_207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g2f563b0d906_9_207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g2f563b0d906_9_207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1" name="Google Shape;1221;g2f563b0d906_9_207"/>
            <p:cNvGrpSpPr/>
            <p:nvPr/>
          </p:nvGrpSpPr>
          <p:grpSpPr>
            <a:xfrm rot="3741702">
              <a:off x="5840532" y="650212"/>
              <a:ext cx="724463" cy="513328"/>
              <a:chOff x="6180688" y="2320538"/>
              <a:chExt cx="1149350" cy="814387"/>
            </a:xfrm>
          </p:grpSpPr>
          <p:sp>
            <p:nvSpPr>
              <p:cNvPr id="1222" name="Google Shape;1222;g2f563b0d906_9_207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g2f563b0d906_9_207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g2f563b0d906_9_207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g2f563b0d906_9_207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g2f563b0d906_9_207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g2f563b0d906_9_207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g2f563b0d906_9_207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9" name="Google Shape;1229;g2f563b0d906_9_207"/>
          <p:cNvGrpSpPr/>
          <p:nvPr/>
        </p:nvGrpSpPr>
        <p:grpSpPr>
          <a:xfrm>
            <a:off x="0" y="1923561"/>
            <a:ext cx="2795033" cy="3730486"/>
            <a:chOff x="200200" y="1923561"/>
            <a:chExt cx="2795033" cy="3730486"/>
          </a:xfrm>
        </p:grpSpPr>
        <p:grpSp>
          <p:nvGrpSpPr>
            <p:cNvPr id="1230" name="Google Shape;1230;g2f563b0d906_9_207"/>
            <p:cNvGrpSpPr/>
            <p:nvPr/>
          </p:nvGrpSpPr>
          <p:grpSpPr>
            <a:xfrm rot="-1428406">
              <a:off x="1340620" y="4405345"/>
              <a:ext cx="1520814" cy="983601"/>
              <a:chOff x="1689312" y="3648108"/>
              <a:chExt cx="1361459" cy="880464"/>
            </a:xfrm>
          </p:grpSpPr>
          <p:sp>
            <p:nvSpPr>
              <p:cNvPr id="1231" name="Google Shape;1231;g2f563b0d906_9_207"/>
              <p:cNvSpPr/>
              <p:nvPr/>
            </p:nvSpPr>
            <p:spPr>
              <a:xfrm>
                <a:off x="1928450" y="4324760"/>
                <a:ext cx="1038078" cy="20381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6" extrusionOk="0">
                    <a:moveTo>
                      <a:pt x="232" y="0"/>
                    </a:moveTo>
                    <a:cubicBezTo>
                      <a:pt x="233" y="11"/>
                      <a:pt x="183" y="27"/>
                      <a:pt x="119" y="37"/>
                    </a:cubicBezTo>
                    <a:cubicBezTo>
                      <a:pt x="54" y="46"/>
                      <a:pt x="1" y="45"/>
                      <a:pt x="0" y="34"/>
                    </a:cubicBez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g2f563b0d906_9_207"/>
              <p:cNvSpPr/>
              <p:nvPr/>
            </p:nvSpPr>
            <p:spPr>
              <a:xfrm>
                <a:off x="1933885" y="4338348"/>
                <a:ext cx="1024492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230" h="40" extrusionOk="0">
                    <a:moveTo>
                      <a:pt x="230" y="0"/>
                    </a:moveTo>
                    <a:cubicBezTo>
                      <a:pt x="206" y="7"/>
                      <a:pt x="164" y="15"/>
                      <a:pt x="116" y="22"/>
                    </a:cubicBezTo>
                    <a:cubicBezTo>
                      <a:pt x="68" y="29"/>
                      <a:pt x="25" y="33"/>
                      <a:pt x="0" y="33"/>
                    </a:cubicBezTo>
                    <a:cubicBezTo>
                      <a:pt x="5" y="38"/>
                      <a:pt x="20" y="40"/>
                      <a:pt x="42" y="40"/>
                    </a:cubicBezTo>
                    <a:cubicBezTo>
                      <a:pt x="62" y="40"/>
                      <a:pt x="89" y="38"/>
                      <a:pt x="118" y="34"/>
                    </a:cubicBezTo>
                    <a:cubicBezTo>
                      <a:pt x="176" y="25"/>
                      <a:pt x="223" y="11"/>
                      <a:pt x="23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g2f563b0d906_9_207"/>
              <p:cNvSpPr/>
              <p:nvPr/>
            </p:nvSpPr>
            <p:spPr>
              <a:xfrm>
                <a:off x="1830621" y="4267694"/>
                <a:ext cx="1220150" cy="23642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3" extrusionOk="0">
                    <a:moveTo>
                      <a:pt x="273" y="7"/>
                    </a:moveTo>
                    <a:cubicBezTo>
                      <a:pt x="274" y="13"/>
                      <a:pt x="214" y="27"/>
                      <a:pt x="139" y="38"/>
                    </a:cubicBezTo>
                    <a:cubicBezTo>
                      <a:pt x="64" y="49"/>
                      <a:pt x="2" y="53"/>
                      <a:pt x="1" y="46"/>
                    </a:cubicBezTo>
                    <a:cubicBezTo>
                      <a:pt x="0" y="40"/>
                      <a:pt x="60" y="25"/>
                      <a:pt x="135" y="14"/>
                    </a:cubicBezTo>
                    <a:cubicBezTo>
                      <a:pt x="211" y="4"/>
                      <a:pt x="272" y="0"/>
                      <a:pt x="273" y="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g2f563b0d906_9_207"/>
              <p:cNvSpPr/>
              <p:nvPr/>
            </p:nvSpPr>
            <p:spPr>
              <a:xfrm>
                <a:off x="1689312" y="3648108"/>
                <a:ext cx="1111451" cy="78807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7" extrusionOk="0">
                    <a:moveTo>
                      <a:pt x="231" y="1"/>
                    </a:moveTo>
                    <a:cubicBezTo>
                      <a:pt x="143" y="14"/>
                      <a:pt x="143" y="14"/>
                      <a:pt x="143" y="14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44" y="29"/>
                      <a:pt x="38" y="40"/>
                      <a:pt x="42" y="5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12" y="60"/>
                      <a:pt x="0" y="76"/>
                      <a:pt x="3" y="92"/>
                    </a:cubicBezTo>
                    <a:cubicBezTo>
                      <a:pt x="8" y="125"/>
                      <a:pt x="38" y="148"/>
                      <a:pt x="70" y="143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9" y="168"/>
                      <a:pt x="115" y="177"/>
                      <a:pt x="132" y="174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98" y="165"/>
                      <a:pt x="198" y="165"/>
                      <a:pt x="198" y="165"/>
                    </a:cubicBezTo>
                    <a:cubicBezTo>
                      <a:pt x="215" y="162"/>
                      <a:pt x="228" y="149"/>
                      <a:pt x="231" y="133"/>
                    </a:cubicBezTo>
                    <a:cubicBezTo>
                      <a:pt x="249" y="20"/>
                      <a:pt x="249" y="20"/>
                      <a:pt x="249" y="20"/>
                    </a:cubicBezTo>
                    <a:cubicBezTo>
                      <a:pt x="250" y="9"/>
                      <a:pt x="241" y="0"/>
                      <a:pt x="231" y="1"/>
                    </a:cubicBezTo>
                    <a:moveTo>
                      <a:pt x="67" y="123"/>
                    </a:moveTo>
                    <a:cubicBezTo>
                      <a:pt x="46" y="126"/>
                      <a:pt x="26" y="111"/>
                      <a:pt x="23" y="90"/>
                    </a:cubicBezTo>
                    <a:cubicBezTo>
                      <a:pt x="22" y="84"/>
                      <a:pt x="26" y="79"/>
                      <a:pt x="31" y="78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23"/>
                      <a:pt x="67" y="123"/>
                      <a:pt x="67" y="1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g2f563b0d906_9_207"/>
              <p:cNvSpPr/>
              <p:nvPr/>
            </p:nvSpPr>
            <p:spPr>
              <a:xfrm>
                <a:off x="2129544" y="3653543"/>
                <a:ext cx="668501" cy="77448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4" extrusionOk="0">
                    <a:moveTo>
                      <a:pt x="134" y="0"/>
                    </a:moveTo>
                    <a:cubicBezTo>
                      <a:pt x="133" y="0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4" y="23"/>
                      <a:pt x="102" y="42"/>
                      <a:pt x="96" y="60"/>
                    </a:cubicBezTo>
                    <a:cubicBezTo>
                      <a:pt x="86" y="88"/>
                      <a:pt x="67" y="112"/>
                      <a:pt x="45" y="131"/>
                    </a:cubicBezTo>
                    <a:cubicBezTo>
                      <a:pt x="31" y="143"/>
                      <a:pt x="16" y="153"/>
                      <a:pt x="0" y="163"/>
                    </a:cubicBezTo>
                    <a:cubicBezTo>
                      <a:pt x="8" y="170"/>
                      <a:pt x="17" y="174"/>
                      <a:pt x="27" y="174"/>
                    </a:cubicBezTo>
                    <a:cubicBezTo>
                      <a:pt x="29" y="174"/>
                      <a:pt x="31" y="174"/>
                      <a:pt x="33" y="173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16" y="161"/>
                      <a:pt x="129" y="148"/>
                      <a:pt x="132" y="132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8"/>
                      <a:pt x="150" y="17"/>
                      <a:pt x="150" y="16"/>
                    </a:cubicBezTo>
                    <a:cubicBezTo>
                      <a:pt x="150" y="7"/>
                      <a:pt x="143" y="0"/>
                      <a:pt x="134" y="0"/>
                    </a:cubicBezTo>
                  </a:path>
                </a:pathLst>
              </a:custGeom>
              <a:solidFill>
                <a:srgbClr val="FFCE73">
                  <a:alpha val="505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g2f563b0d906_9_207"/>
              <p:cNvSpPr/>
              <p:nvPr/>
            </p:nvSpPr>
            <p:spPr>
              <a:xfrm>
                <a:off x="1928450" y="3835613"/>
                <a:ext cx="111418" cy="2799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63" extrusionOk="0">
                    <a:moveTo>
                      <a:pt x="0" y="0"/>
                    </a:moveTo>
                    <a:cubicBezTo>
                      <a:pt x="5" y="22"/>
                      <a:pt x="13" y="44"/>
                      <a:pt x="25" y="63"/>
                    </a:cubicBezTo>
                    <a:cubicBezTo>
                      <a:pt x="20" y="41"/>
                      <a:pt x="12" y="19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g2f563b0d906_9_207"/>
              <p:cNvSpPr/>
              <p:nvPr/>
            </p:nvSpPr>
            <p:spPr>
              <a:xfrm>
                <a:off x="2031715" y="3947031"/>
                <a:ext cx="67938" cy="1902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0"/>
                    </a:moveTo>
                    <a:cubicBezTo>
                      <a:pt x="3" y="15"/>
                      <a:pt x="7" y="30"/>
                      <a:pt x="15" y="43"/>
                    </a:cubicBezTo>
                    <a:cubicBezTo>
                      <a:pt x="13" y="28"/>
                      <a:pt x="8" y="13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g2f563b0d906_9_207"/>
              <p:cNvSpPr/>
              <p:nvPr/>
            </p:nvSpPr>
            <p:spPr>
              <a:xfrm>
                <a:off x="2077913" y="4148125"/>
                <a:ext cx="35328" cy="92394"/>
              </a:xfrm>
              <a:custGeom>
                <a:avLst/>
                <a:gdLst/>
                <a:ahLst/>
                <a:cxnLst/>
                <a:rect l="l" t="t" r="r" b="b"/>
                <a:pathLst>
                  <a:path w="8" h="21" extrusionOk="0">
                    <a:moveTo>
                      <a:pt x="0" y="0"/>
                    </a:moveTo>
                    <a:cubicBezTo>
                      <a:pt x="1" y="7"/>
                      <a:pt x="4" y="15"/>
                      <a:pt x="8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g2f563b0d906_9_207"/>
              <p:cNvSpPr/>
              <p:nvPr/>
            </p:nvSpPr>
            <p:spPr>
              <a:xfrm>
                <a:off x="2471947" y="3716044"/>
                <a:ext cx="89678" cy="2880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65" extrusionOk="0">
                    <a:moveTo>
                      <a:pt x="15" y="0"/>
                    </a:moveTo>
                    <a:cubicBezTo>
                      <a:pt x="12" y="21"/>
                      <a:pt x="9" y="42"/>
                      <a:pt x="1" y="61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1" y="64"/>
                      <a:pt x="1" y="63"/>
                      <a:pt x="2" y="62"/>
                    </a:cubicBezTo>
                    <a:cubicBezTo>
                      <a:pt x="16" y="44"/>
                      <a:pt x="20" y="22"/>
                      <a:pt x="15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g2f563b0d906_9_207"/>
              <p:cNvSpPr/>
              <p:nvPr/>
            </p:nvSpPr>
            <p:spPr>
              <a:xfrm>
                <a:off x="2379552" y="3974206"/>
                <a:ext cx="54350" cy="100548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2" y="0"/>
                    </a:moveTo>
                    <a:cubicBezTo>
                      <a:pt x="9" y="8"/>
                      <a:pt x="5" y="15"/>
                      <a:pt x="0" y="23"/>
                    </a:cubicBezTo>
                    <a:cubicBezTo>
                      <a:pt x="7" y="17"/>
                      <a:pt x="12" y="9"/>
                      <a:pt x="12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g2f563b0d906_9_207"/>
              <p:cNvSpPr/>
              <p:nvPr/>
            </p:nvSpPr>
            <p:spPr>
              <a:xfrm>
                <a:off x="2360531" y="4085622"/>
                <a:ext cx="62503" cy="6250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8" y="3"/>
                      <a:pt x="3" y="8"/>
                      <a:pt x="0" y="14"/>
                    </a:cubicBezTo>
                    <a:cubicBezTo>
                      <a:pt x="5" y="10"/>
                      <a:pt x="9" y="5"/>
                      <a:pt x="14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g2f563b0d906_9_207"/>
              <p:cNvSpPr/>
              <p:nvPr/>
            </p:nvSpPr>
            <p:spPr>
              <a:xfrm>
                <a:off x="1730075" y="3968771"/>
                <a:ext cx="57068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13" h="40" extrusionOk="0">
                    <a:moveTo>
                      <a:pt x="13" y="0"/>
                    </a:moveTo>
                    <a:cubicBezTo>
                      <a:pt x="0" y="9"/>
                      <a:pt x="1" y="26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0" y="40"/>
                      <a:pt x="9" y="36"/>
                      <a:pt x="9" y="34"/>
                    </a:cubicBezTo>
                    <a:cubicBezTo>
                      <a:pt x="6" y="23"/>
                      <a:pt x="6" y="10"/>
                      <a:pt x="13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3" name="Google Shape;1243;g2f563b0d906_9_207"/>
            <p:cNvSpPr/>
            <p:nvPr/>
          </p:nvSpPr>
          <p:spPr>
            <a:xfrm>
              <a:off x="1397800" y="2876988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g2f563b0d906_9_207"/>
            <p:cNvSpPr/>
            <p:nvPr/>
          </p:nvSpPr>
          <p:spPr>
            <a:xfrm>
              <a:off x="704163" y="3602155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5" name="Google Shape;1245;g2f563b0d906_9_207"/>
            <p:cNvGrpSpPr/>
            <p:nvPr/>
          </p:nvGrpSpPr>
          <p:grpSpPr>
            <a:xfrm rot="1943486">
              <a:off x="488534" y="2340808"/>
              <a:ext cx="698511" cy="778332"/>
              <a:chOff x="5431538" y="3074425"/>
              <a:chExt cx="485775" cy="541338"/>
            </a:xfrm>
          </p:grpSpPr>
          <p:sp>
            <p:nvSpPr>
              <p:cNvPr id="1246" name="Google Shape;1246;g2f563b0d906_9_207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g2f563b0d906_9_207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g2f563b0d906_9_207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g2f563b0d906_9_207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g2f563b0d906_9_207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g2f563b0d906_9_207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g2f563b0d906_9_207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3" name="Google Shape;1253;g2f563b0d906_9_207"/>
            <p:cNvGrpSpPr/>
            <p:nvPr/>
          </p:nvGrpSpPr>
          <p:grpSpPr>
            <a:xfrm rot="-7505821">
              <a:off x="1698253" y="3477752"/>
              <a:ext cx="724437" cy="513309"/>
              <a:chOff x="6180688" y="2320538"/>
              <a:chExt cx="1149350" cy="814387"/>
            </a:xfrm>
          </p:grpSpPr>
          <p:sp>
            <p:nvSpPr>
              <p:cNvPr id="1254" name="Google Shape;1254;g2f563b0d906_9_207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g2f563b0d906_9_207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g2f563b0d906_9_207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g2f563b0d906_9_207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g2f563b0d906_9_207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g2f563b0d906_9_207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g2f563b0d906_9_207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1" name="Google Shape;1261;g2f563b0d906_9_207"/>
            <p:cNvSpPr/>
            <p:nvPr/>
          </p:nvSpPr>
          <p:spPr>
            <a:xfrm rot="-1768020">
              <a:off x="1442581" y="1943897"/>
              <a:ext cx="205393" cy="466652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2" name="Google Shape;1262;g2f563b0d906_9_207"/>
            <p:cNvGrpSpPr/>
            <p:nvPr/>
          </p:nvGrpSpPr>
          <p:grpSpPr>
            <a:xfrm rot="865592">
              <a:off x="373634" y="3924120"/>
              <a:ext cx="1023245" cy="1521776"/>
              <a:chOff x="10437913" y="1585525"/>
              <a:chExt cx="1489075" cy="2214563"/>
            </a:xfrm>
          </p:grpSpPr>
          <p:sp>
            <p:nvSpPr>
              <p:cNvPr id="1263" name="Google Shape;1263;g2f563b0d906_9_207"/>
              <p:cNvSpPr/>
              <p:nvPr/>
            </p:nvSpPr>
            <p:spPr>
              <a:xfrm>
                <a:off x="10437913" y="2311013"/>
                <a:ext cx="1074738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9" extrusionOk="0">
                    <a:moveTo>
                      <a:pt x="35" y="475"/>
                    </a:moveTo>
                    <a:cubicBezTo>
                      <a:pt x="28" y="485"/>
                      <a:pt x="21" y="489"/>
                      <a:pt x="12" y="483"/>
                    </a:cubicBezTo>
                    <a:cubicBezTo>
                      <a:pt x="10" y="481"/>
                      <a:pt x="10" y="481"/>
                      <a:pt x="10" y="481"/>
                    </a:cubicBezTo>
                    <a:cubicBezTo>
                      <a:pt x="0" y="475"/>
                      <a:pt x="2" y="467"/>
                      <a:pt x="8" y="457"/>
                    </a:cubicBezTo>
                    <a:cubicBezTo>
                      <a:pt x="298" y="10"/>
                      <a:pt x="298" y="10"/>
                      <a:pt x="298" y="10"/>
                    </a:cubicBezTo>
                    <a:cubicBezTo>
                      <a:pt x="304" y="0"/>
                      <a:pt x="316" y="4"/>
                      <a:pt x="326" y="11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45" y="24"/>
                      <a:pt x="353" y="33"/>
                      <a:pt x="346" y="43"/>
                    </a:cubicBezTo>
                    <a:lnTo>
                      <a:pt x="35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g2f563b0d906_9_207"/>
              <p:cNvSpPr/>
              <p:nvPr/>
            </p:nvSpPr>
            <p:spPr>
              <a:xfrm>
                <a:off x="11293575" y="1976050"/>
                <a:ext cx="436563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4" extrusionOk="0">
                    <a:moveTo>
                      <a:pt x="62" y="164"/>
                    </a:moveTo>
                    <a:cubicBezTo>
                      <a:pt x="55" y="174"/>
                      <a:pt x="48" y="167"/>
                      <a:pt x="38" y="160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" y="141"/>
                      <a:pt x="0" y="136"/>
                      <a:pt x="7" y="126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0"/>
                      <a:pt x="112" y="5"/>
                      <a:pt x="122" y="12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7" y="22"/>
                      <a:pt x="143" y="25"/>
                      <a:pt x="137" y="35"/>
                    </a:cubicBezTo>
                    <a:lnTo>
                      <a:pt x="62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g2f563b0d906_9_207"/>
              <p:cNvSpPr/>
              <p:nvPr/>
            </p:nvSpPr>
            <p:spPr>
              <a:xfrm>
                <a:off x="11519000" y="1585525"/>
                <a:ext cx="407988" cy="63023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7" extrusionOk="0">
                    <a:moveTo>
                      <a:pt x="42" y="149"/>
                    </a:moveTo>
                    <a:cubicBezTo>
                      <a:pt x="0" y="121"/>
                      <a:pt x="16" y="93"/>
                      <a:pt x="44" y="76"/>
                    </a:cubicBezTo>
                    <a:cubicBezTo>
                      <a:pt x="71" y="58"/>
                      <a:pt x="119" y="34"/>
                      <a:pt x="134" y="0"/>
                    </a:cubicBezTo>
                    <a:cubicBezTo>
                      <a:pt x="121" y="53"/>
                      <a:pt x="128" y="207"/>
                      <a:pt x="42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g2f563b0d906_9_207"/>
              <p:cNvSpPr/>
              <p:nvPr/>
            </p:nvSpPr>
            <p:spPr>
              <a:xfrm>
                <a:off x="11641238" y="1720463"/>
                <a:ext cx="2222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4" extrusionOk="0">
                    <a:moveTo>
                      <a:pt x="73" y="0"/>
                    </a:moveTo>
                    <a:cubicBezTo>
                      <a:pt x="71" y="2"/>
                      <a:pt x="69" y="4"/>
                      <a:pt x="68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59" y="12"/>
                      <a:pt x="55" y="15"/>
                      <a:pt x="51" y="17"/>
                    </a:cubicBezTo>
                    <a:cubicBezTo>
                      <a:pt x="44" y="22"/>
                      <a:pt x="36" y="27"/>
                      <a:pt x="29" y="32"/>
                    </a:cubicBezTo>
                    <a:cubicBezTo>
                      <a:pt x="21" y="37"/>
                      <a:pt x="14" y="42"/>
                      <a:pt x="9" y="49"/>
                    </a:cubicBezTo>
                    <a:cubicBezTo>
                      <a:pt x="4" y="56"/>
                      <a:pt x="1" y="65"/>
                      <a:pt x="0" y="74"/>
                    </a:cubicBezTo>
                    <a:cubicBezTo>
                      <a:pt x="0" y="72"/>
                      <a:pt x="0" y="69"/>
                      <a:pt x="0" y="67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2" y="58"/>
                      <a:pt x="2" y="56"/>
                      <a:pt x="3" y="54"/>
                    </a:cubicBezTo>
                    <a:cubicBezTo>
                      <a:pt x="4" y="52"/>
                      <a:pt x="5" y="50"/>
                      <a:pt x="7" y="47"/>
                    </a:cubicBezTo>
                    <a:cubicBezTo>
                      <a:pt x="12" y="40"/>
                      <a:pt x="19" y="34"/>
                      <a:pt x="26" y="29"/>
                    </a:cubicBezTo>
                    <a:cubicBezTo>
                      <a:pt x="34" y="23"/>
                      <a:pt x="42" y="19"/>
                      <a:pt x="50" y="15"/>
                    </a:cubicBezTo>
                    <a:cubicBezTo>
                      <a:pt x="58" y="10"/>
                      <a:pt x="65" y="6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g2f563b0d906_9_207"/>
              <p:cNvSpPr/>
              <p:nvPr/>
            </p:nvSpPr>
            <p:spPr>
              <a:xfrm>
                <a:off x="11653938" y="1764913"/>
                <a:ext cx="2000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75" extrusionOk="0">
                    <a:moveTo>
                      <a:pt x="66" y="0"/>
                    </a:moveTo>
                    <a:cubicBezTo>
                      <a:pt x="57" y="15"/>
                      <a:pt x="47" y="28"/>
                      <a:pt x="36" y="40"/>
                    </a:cubicBezTo>
                    <a:cubicBezTo>
                      <a:pt x="25" y="53"/>
                      <a:pt x="13" y="64"/>
                      <a:pt x="0" y="75"/>
                    </a:cubicBezTo>
                    <a:cubicBezTo>
                      <a:pt x="11" y="62"/>
                      <a:pt x="22" y="50"/>
                      <a:pt x="33" y="38"/>
                    </a:cubicBezTo>
                    <a:cubicBezTo>
                      <a:pt x="44" y="25"/>
                      <a:pt x="55" y="13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g2f563b0d906_9_207"/>
              <p:cNvSpPr/>
              <p:nvPr/>
            </p:nvSpPr>
            <p:spPr>
              <a:xfrm>
                <a:off x="11707913" y="1817300"/>
                <a:ext cx="1492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49" y="0"/>
                    </a:moveTo>
                    <a:cubicBezTo>
                      <a:pt x="45" y="15"/>
                      <a:pt x="42" y="30"/>
                      <a:pt x="35" y="43"/>
                    </a:cubicBezTo>
                    <a:cubicBezTo>
                      <a:pt x="32" y="50"/>
                      <a:pt x="27" y="57"/>
                      <a:pt x="21" y="62"/>
                    </a:cubicBezTo>
                    <a:cubicBezTo>
                      <a:pt x="15" y="66"/>
                      <a:pt x="7" y="69"/>
                      <a:pt x="0" y="70"/>
                    </a:cubicBezTo>
                    <a:cubicBezTo>
                      <a:pt x="7" y="68"/>
                      <a:pt x="13" y="64"/>
                      <a:pt x="19" y="59"/>
                    </a:cubicBezTo>
                    <a:cubicBezTo>
                      <a:pt x="24" y="54"/>
                      <a:pt x="28" y="48"/>
                      <a:pt x="32" y="42"/>
                    </a:cubicBezTo>
                    <a:cubicBezTo>
                      <a:pt x="38" y="29"/>
                      <a:pt x="42" y="14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9" name="Google Shape;1269;g2f563b0d906_9_207"/>
          <p:cNvSpPr txBox="1"/>
          <p:nvPr/>
        </p:nvSpPr>
        <p:spPr>
          <a:xfrm>
            <a:off x="2156325" y="1010500"/>
            <a:ext cx="56445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2026 onwards:</a:t>
            </a:r>
            <a:endParaRPr sz="1600" b="1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DM Sans"/>
              <a:buNone/>
            </a:pPr>
            <a:r>
              <a:rPr lang="en" sz="16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-The personal statement will still be 4000 characters in total(includes spaces).</a:t>
            </a:r>
            <a:endParaRPr sz="16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DM Sans"/>
              <a:buNone/>
            </a:pPr>
            <a:endParaRPr sz="16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DM Sans"/>
              <a:buNone/>
            </a:pPr>
            <a:r>
              <a:rPr lang="en" sz="16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-The content of the personal statement will still be the same </a:t>
            </a:r>
            <a:endParaRPr sz="16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0" name="Google Shape;1270;g2f563b0d906_9_207"/>
          <p:cNvSpPr txBox="1"/>
          <p:nvPr/>
        </p:nvSpPr>
        <p:spPr>
          <a:xfrm>
            <a:off x="635025" y="446450"/>
            <a:ext cx="72660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What hasn’t changed?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2815fb76168_0_84"/>
          <p:cNvSpPr txBox="1"/>
          <p:nvPr/>
        </p:nvSpPr>
        <p:spPr>
          <a:xfrm>
            <a:off x="989125" y="1752350"/>
            <a:ext cx="4286100" cy="3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AutoNum type="arabicParenR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Describe the event/person/thing that sparked your interest in the subject.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AutoNum type="arabicParenR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Work experience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AutoNum type="arabicParenR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Volunteering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AutoNum type="arabicParenR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Any activities/clubs that taught you skills which equip you for your subject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AutoNum type="arabicParenR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other skills do you have that is considered as essential in your particular subject?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6" name="Google Shape;1276;g2815fb76168_0_84"/>
          <p:cNvSpPr txBox="1">
            <a:spLocks noGrp="1"/>
          </p:cNvSpPr>
          <p:nvPr>
            <p:ph type="title" idx="4294967295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write in the Personal Statement?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815fb76168_0_77"/>
          <p:cNvSpPr txBox="1"/>
          <p:nvPr/>
        </p:nvSpPr>
        <p:spPr>
          <a:xfrm>
            <a:off x="935650" y="1277425"/>
            <a:ext cx="3297000" cy="2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-Demonstrate your interest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-Site examples(be specific) e.g. what communication skills have you demonstrated?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 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-Look at the qualities needed for the subject/course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-What do you look forward to doing as e.g. a doctor/ an engineer?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01" name="Google Shape;1301;g2815fb76168_0_77"/>
          <p:cNvSpPr txBox="1"/>
          <p:nvPr/>
        </p:nvSpPr>
        <p:spPr>
          <a:xfrm>
            <a:off x="3002550" y="4414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TOP TIPS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2f563b0d906_9_302"/>
          <p:cNvSpPr txBox="1">
            <a:spLocks noGrp="1"/>
          </p:cNvSpPr>
          <p:nvPr>
            <p:ph type="title" idx="4294967295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TIPS 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g2f563b0d906_9_302"/>
          <p:cNvSpPr txBox="1"/>
          <p:nvPr/>
        </p:nvSpPr>
        <p:spPr>
          <a:xfrm>
            <a:off x="795675" y="1503350"/>
            <a:ext cx="4395300" cy="26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-Tell them what you KNOW about the subject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-Related experience eg work experience/volunteering/shadowing/ clubs and activities / competition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-NO plagiarism (抄襲)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1f4116af9c7fab2b_164"/>
          <p:cNvSpPr txBox="1">
            <a:spLocks noGrp="1"/>
          </p:cNvSpPr>
          <p:nvPr>
            <p:ph type="title"/>
          </p:nvPr>
        </p:nvSpPr>
        <p:spPr>
          <a:xfrm>
            <a:off x="2579700" y="2225100"/>
            <a:ext cx="39846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大學面試 </a:t>
            </a:r>
            <a:endParaRPr/>
          </a:p>
        </p:txBody>
      </p:sp>
      <p:sp>
        <p:nvSpPr>
          <p:cNvPr id="1313" name="Google Shape;1313;g1f4116af9c7fab2b_164"/>
          <p:cNvSpPr txBox="1">
            <a:spLocks noGrp="1"/>
          </p:cNvSpPr>
          <p:nvPr>
            <p:ph type="title" idx="2"/>
          </p:nvPr>
        </p:nvSpPr>
        <p:spPr>
          <a:xfrm flipH="1">
            <a:off x="3937800" y="825547"/>
            <a:ext cx="12684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314" name="Google Shape;1314;g1f4116af9c7fab2b_164"/>
          <p:cNvGrpSpPr/>
          <p:nvPr/>
        </p:nvGrpSpPr>
        <p:grpSpPr>
          <a:xfrm>
            <a:off x="6071577" y="-112113"/>
            <a:ext cx="3846003" cy="3484043"/>
            <a:chOff x="5807352" y="-130188"/>
            <a:chExt cx="3846003" cy="3484043"/>
          </a:xfrm>
        </p:grpSpPr>
        <p:grpSp>
          <p:nvGrpSpPr>
            <p:cNvPr id="1315" name="Google Shape;1315;g1f4116af9c7fab2b_164"/>
            <p:cNvGrpSpPr/>
            <p:nvPr/>
          </p:nvGrpSpPr>
          <p:grpSpPr>
            <a:xfrm rot="3965436">
              <a:off x="6997417" y="9724"/>
              <a:ext cx="1117919" cy="1247898"/>
              <a:chOff x="6503625" y="1008025"/>
              <a:chExt cx="573088" cy="639763"/>
            </a:xfrm>
          </p:grpSpPr>
          <p:sp>
            <p:nvSpPr>
              <p:cNvPr id="1316" name="Google Shape;1316;g1f4116af9c7fab2b_164"/>
              <p:cNvSpPr/>
              <p:nvPr/>
            </p:nvSpPr>
            <p:spPr>
              <a:xfrm>
                <a:off x="6503625" y="1008025"/>
                <a:ext cx="27622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2" y="0"/>
                      <a:pt x="21" y="1"/>
                      <a:pt x="25" y="7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18"/>
                      <a:pt x="1" y="10"/>
                      <a:pt x="6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g1f4116af9c7fab2b_164"/>
              <p:cNvSpPr/>
              <p:nvPr/>
            </p:nvSpPr>
            <p:spPr>
              <a:xfrm>
                <a:off x="6668725" y="1204875"/>
                <a:ext cx="8731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34" y="0"/>
                    </a:moveTo>
                    <a:lnTo>
                      <a:pt x="0" y="30"/>
                    </a:lnTo>
                    <a:lnTo>
                      <a:pt x="21" y="55"/>
                    </a:lnTo>
                    <a:lnTo>
                      <a:pt x="55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g1f4116af9c7fab2b_164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g1f4116af9c7fab2b_164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g1f4116af9c7fab2b_164"/>
              <p:cNvSpPr/>
              <p:nvPr/>
            </p:nvSpPr>
            <p:spPr>
              <a:xfrm>
                <a:off x="6698888" y="1268375"/>
                <a:ext cx="3778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14" y="123"/>
                    </a:moveTo>
                    <a:cubicBezTo>
                      <a:pt x="142" y="100"/>
                      <a:pt x="145" y="59"/>
                      <a:pt x="122" y="31"/>
                    </a:cubicBezTo>
                    <a:cubicBezTo>
                      <a:pt x="99" y="4"/>
                      <a:pt x="58" y="0"/>
                      <a:pt x="31" y="23"/>
                    </a:cubicBezTo>
                    <a:cubicBezTo>
                      <a:pt x="3" y="46"/>
                      <a:pt x="0" y="87"/>
                      <a:pt x="23" y="115"/>
                    </a:cubicBezTo>
                    <a:cubicBezTo>
                      <a:pt x="46" y="142"/>
                      <a:pt x="87" y="146"/>
                      <a:pt x="114" y="123"/>
                    </a:cubicBezTo>
                    <a:moveTo>
                      <a:pt x="36" y="30"/>
                    </a:moveTo>
                    <a:cubicBezTo>
                      <a:pt x="60" y="10"/>
                      <a:pt x="96" y="13"/>
                      <a:pt x="115" y="37"/>
                    </a:cubicBezTo>
                    <a:cubicBezTo>
                      <a:pt x="135" y="60"/>
                      <a:pt x="132" y="96"/>
                      <a:pt x="109" y="116"/>
                    </a:cubicBezTo>
                    <a:cubicBezTo>
                      <a:pt x="85" y="136"/>
                      <a:pt x="49" y="133"/>
                      <a:pt x="30" y="109"/>
                    </a:cubicBezTo>
                    <a:cubicBezTo>
                      <a:pt x="10" y="85"/>
                      <a:pt x="13" y="50"/>
                      <a:pt x="36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g1f4116af9c7fab2b_164"/>
              <p:cNvSpPr/>
              <p:nvPr/>
            </p:nvSpPr>
            <p:spPr>
              <a:xfrm>
                <a:off x="6740163" y="1312825"/>
                <a:ext cx="2952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44" y="0"/>
                      <a:pt x="31" y="4"/>
                      <a:pt x="20" y="13"/>
                    </a:cubicBezTo>
                    <a:cubicBezTo>
                      <a:pt x="7" y="24"/>
                      <a:pt x="0" y="40"/>
                      <a:pt x="0" y="56"/>
                    </a:cubicBezTo>
                    <a:cubicBezTo>
                      <a:pt x="0" y="69"/>
                      <a:pt x="5" y="82"/>
                      <a:pt x="14" y="92"/>
                    </a:cubicBezTo>
                    <a:cubicBezTo>
                      <a:pt x="25" y="105"/>
                      <a:pt x="41" y="112"/>
                      <a:pt x="57" y="112"/>
                    </a:cubicBezTo>
                    <a:cubicBezTo>
                      <a:pt x="69" y="112"/>
                      <a:pt x="82" y="108"/>
                      <a:pt x="93" y="99"/>
                    </a:cubicBezTo>
                    <a:cubicBezTo>
                      <a:pt x="106" y="88"/>
                      <a:pt x="113" y="72"/>
                      <a:pt x="113" y="56"/>
                    </a:cubicBezTo>
                    <a:cubicBezTo>
                      <a:pt x="113" y="43"/>
                      <a:pt x="108" y="30"/>
                      <a:pt x="99" y="20"/>
                    </a:cubicBezTo>
                    <a:cubicBezTo>
                      <a:pt x="88" y="7"/>
                      <a:pt x="72" y="0"/>
                      <a:pt x="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2" name="Google Shape;1322;g1f4116af9c7fab2b_164"/>
            <p:cNvSpPr/>
            <p:nvPr/>
          </p:nvSpPr>
          <p:spPr>
            <a:xfrm>
              <a:off x="6564288" y="1431900"/>
              <a:ext cx="715160" cy="718388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rgbClr val="FFCE73">
                <a:alpha val="505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g1f4116af9c7fab2b_164"/>
            <p:cNvSpPr/>
            <p:nvPr/>
          </p:nvSpPr>
          <p:spPr>
            <a:xfrm>
              <a:off x="8312150" y="466925"/>
              <a:ext cx="332101" cy="33360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g1f4116af9c7fab2b_164"/>
            <p:cNvSpPr/>
            <p:nvPr/>
          </p:nvSpPr>
          <p:spPr>
            <a:xfrm>
              <a:off x="6631981" y="158797"/>
              <a:ext cx="205393" cy="466651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5" name="Google Shape;1325;g1f4116af9c7fab2b_164"/>
            <p:cNvGrpSpPr/>
            <p:nvPr/>
          </p:nvGrpSpPr>
          <p:grpSpPr>
            <a:xfrm rot="-1081111">
              <a:off x="7683387" y="1174859"/>
              <a:ext cx="1708268" cy="1962926"/>
              <a:chOff x="5652063" y="1771263"/>
              <a:chExt cx="1714500" cy="1970087"/>
            </a:xfrm>
          </p:grpSpPr>
          <p:sp>
            <p:nvSpPr>
              <p:cNvPr id="1326" name="Google Shape;1326;g1f4116af9c7fab2b_164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g1f4116af9c7fab2b_164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g1f4116af9c7fab2b_164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g1f4116af9c7fab2b_164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g1f4116af9c7fab2b_164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g1f4116af9c7fab2b_164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g1f4116af9c7fab2b_164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g1f4116af9c7fab2b_164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g1f4116af9c7fab2b_164"/>
              <p:cNvSpPr/>
              <p:nvPr/>
            </p:nvSpPr>
            <p:spPr>
              <a:xfrm>
                <a:off x="5748049" y="2560457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g1f4116af9c7fab2b_164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g1f4116af9c7fab2b_164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g1f4116af9c7fab2b_164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g1f4116af9c7fab2b_164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g1f4116af9c7fab2b_164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g1f4116af9c7fab2b_164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g1f4116af9c7fab2b_164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g1f4116af9c7fab2b_164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3" name="Google Shape;1343;g1f4116af9c7fab2b_164"/>
            <p:cNvGrpSpPr/>
            <p:nvPr/>
          </p:nvGrpSpPr>
          <p:grpSpPr>
            <a:xfrm rot="3741702">
              <a:off x="5840532" y="650212"/>
              <a:ext cx="724463" cy="513328"/>
              <a:chOff x="6180688" y="2320538"/>
              <a:chExt cx="1149350" cy="814387"/>
            </a:xfrm>
          </p:grpSpPr>
          <p:sp>
            <p:nvSpPr>
              <p:cNvPr id="1344" name="Google Shape;1344;g1f4116af9c7fab2b_164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g1f4116af9c7fab2b_164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g1f4116af9c7fab2b_164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g1f4116af9c7fab2b_164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g1f4116af9c7fab2b_164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g1f4116af9c7fab2b_164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g1f4116af9c7fab2b_164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1" name="Google Shape;1351;g1f4116af9c7fab2b_164"/>
          <p:cNvGrpSpPr/>
          <p:nvPr/>
        </p:nvGrpSpPr>
        <p:grpSpPr>
          <a:xfrm>
            <a:off x="0" y="1923561"/>
            <a:ext cx="2795033" cy="3730486"/>
            <a:chOff x="200200" y="1923561"/>
            <a:chExt cx="2795033" cy="3730486"/>
          </a:xfrm>
        </p:grpSpPr>
        <p:grpSp>
          <p:nvGrpSpPr>
            <p:cNvPr id="1352" name="Google Shape;1352;g1f4116af9c7fab2b_164"/>
            <p:cNvGrpSpPr/>
            <p:nvPr/>
          </p:nvGrpSpPr>
          <p:grpSpPr>
            <a:xfrm rot="-1428406">
              <a:off x="1340620" y="4405345"/>
              <a:ext cx="1520814" cy="983601"/>
              <a:chOff x="1689312" y="3648108"/>
              <a:chExt cx="1361459" cy="880464"/>
            </a:xfrm>
          </p:grpSpPr>
          <p:sp>
            <p:nvSpPr>
              <p:cNvPr id="1353" name="Google Shape;1353;g1f4116af9c7fab2b_164"/>
              <p:cNvSpPr/>
              <p:nvPr/>
            </p:nvSpPr>
            <p:spPr>
              <a:xfrm>
                <a:off x="1928450" y="4324760"/>
                <a:ext cx="1038078" cy="20381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6" extrusionOk="0">
                    <a:moveTo>
                      <a:pt x="232" y="0"/>
                    </a:moveTo>
                    <a:cubicBezTo>
                      <a:pt x="233" y="11"/>
                      <a:pt x="183" y="27"/>
                      <a:pt x="119" y="37"/>
                    </a:cubicBezTo>
                    <a:cubicBezTo>
                      <a:pt x="54" y="46"/>
                      <a:pt x="1" y="45"/>
                      <a:pt x="0" y="34"/>
                    </a:cubicBez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g1f4116af9c7fab2b_164"/>
              <p:cNvSpPr/>
              <p:nvPr/>
            </p:nvSpPr>
            <p:spPr>
              <a:xfrm>
                <a:off x="1933885" y="4338348"/>
                <a:ext cx="1024492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230" h="40" extrusionOk="0">
                    <a:moveTo>
                      <a:pt x="230" y="0"/>
                    </a:moveTo>
                    <a:cubicBezTo>
                      <a:pt x="206" y="7"/>
                      <a:pt x="164" y="15"/>
                      <a:pt x="116" y="22"/>
                    </a:cubicBezTo>
                    <a:cubicBezTo>
                      <a:pt x="68" y="29"/>
                      <a:pt x="25" y="33"/>
                      <a:pt x="0" y="33"/>
                    </a:cubicBezTo>
                    <a:cubicBezTo>
                      <a:pt x="5" y="38"/>
                      <a:pt x="20" y="40"/>
                      <a:pt x="42" y="40"/>
                    </a:cubicBezTo>
                    <a:cubicBezTo>
                      <a:pt x="62" y="40"/>
                      <a:pt x="89" y="38"/>
                      <a:pt x="118" y="34"/>
                    </a:cubicBezTo>
                    <a:cubicBezTo>
                      <a:pt x="176" y="25"/>
                      <a:pt x="223" y="11"/>
                      <a:pt x="23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g1f4116af9c7fab2b_164"/>
              <p:cNvSpPr/>
              <p:nvPr/>
            </p:nvSpPr>
            <p:spPr>
              <a:xfrm>
                <a:off x="1830621" y="4267694"/>
                <a:ext cx="1220150" cy="23642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3" extrusionOk="0">
                    <a:moveTo>
                      <a:pt x="273" y="7"/>
                    </a:moveTo>
                    <a:cubicBezTo>
                      <a:pt x="274" y="13"/>
                      <a:pt x="214" y="27"/>
                      <a:pt x="139" y="38"/>
                    </a:cubicBezTo>
                    <a:cubicBezTo>
                      <a:pt x="64" y="49"/>
                      <a:pt x="2" y="53"/>
                      <a:pt x="1" y="46"/>
                    </a:cubicBezTo>
                    <a:cubicBezTo>
                      <a:pt x="0" y="40"/>
                      <a:pt x="60" y="25"/>
                      <a:pt x="135" y="14"/>
                    </a:cubicBezTo>
                    <a:cubicBezTo>
                      <a:pt x="211" y="4"/>
                      <a:pt x="272" y="0"/>
                      <a:pt x="273" y="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g1f4116af9c7fab2b_164"/>
              <p:cNvSpPr/>
              <p:nvPr/>
            </p:nvSpPr>
            <p:spPr>
              <a:xfrm>
                <a:off x="1689312" y="3648108"/>
                <a:ext cx="1111451" cy="78807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7" extrusionOk="0">
                    <a:moveTo>
                      <a:pt x="231" y="1"/>
                    </a:moveTo>
                    <a:cubicBezTo>
                      <a:pt x="143" y="14"/>
                      <a:pt x="143" y="14"/>
                      <a:pt x="143" y="14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44" y="29"/>
                      <a:pt x="38" y="40"/>
                      <a:pt x="42" y="5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12" y="60"/>
                      <a:pt x="0" y="76"/>
                      <a:pt x="3" y="92"/>
                    </a:cubicBezTo>
                    <a:cubicBezTo>
                      <a:pt x="8" y="125"/>
                      <a:pt x="38" y="148"/>
                      <a:pt x="70" y="143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9" y="168"/>
                      <a:pt x="115" y="177"/>
                      <a:pt x="132" y="174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98" y="165"/>
                      <a:pt x="198" y="165"/>
                      <a:pt x="198" y="165"/>
                    </a:cubicBezTo>
                    <a:cubicBezTo>
                      <a:pt x="215" y="162"/>
                      <a:pt x="228" y="149"/>
                      <a:pt x="231" y="133"/>
                    </a:cubicBezTo>
                    <a:cubicBezTo>
                      <a:pt x="249" y="20"/>
                      <a:pt x="249" y="20"/>
                      <a:pt x="249" y="20"/>
                    </a:cubicBezTo>
                    <a:cubicBezTo>
                      <a:pt x="250" y="9"/>
                      <a:pt x="241" y="0"/>
                      <a:pt x="231" y="1"/>
                    </a:cubicBezTo>
                    <a:moveTo>
                      <a:pt x="67" y="123"/>
                    </a:moveTo>
                    <a:cubicBezTo>
                      <a:pt x="46" y="126"/>
                      <a:pt x="26" y="111"/>
                      <a:pt x="23" y="90"/>
                    </a:cubicBezTo>
                    <a:cubicBezTo>
                      <a:pt x="22" y="84"/>
                      <a:pt x="26" y="79"/>
                      <a:pt x="31" y="78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23"/>
                      <a:pt x="67" y="123"/>
                      <a:pt x="67" y="1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g1f4116af9c7fab2b_164"/>
              <p:cNvSpPr/>
              <p:nvPr/>
            </p:nvSpPr>
            <p:spPr>
              <a:xfrm>
                <a:off x="2129544" y="3653543"/>
                <a:ext cx="668501" cy="77448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4" extrusionOk="0">
                    <a:moveTo>
                      <a:pt x="134" y="0"/>
                    </a:moveTo>
                    <a:cubicBezTo>
                      <a:pt x="133" y="0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4" y="23"/>
                      <a:pt x="102" y="42"/>
                      <a:pt x="96" y="60"/>
                    </a:cubicBezTo>
                    <a:cubicBezTo>
                      <a:pt x="86" y="88"/>
                      <a:pt x="67" y="112"/>
                      <a:pt x="45" y="131"/>
                    </a:cubicBezTo>
                    <a:cubicBezTo>
                      <a:pt x="31" y="143"/>
                      <a:pt x="16" y="153"/>
                      <a:pt x="0" y="163"/>
                    </a:cubicBezTo>
                    <a:cubicBezTo>
                      <a:pt x="8" y="170"/>
                      <a:pt x="17" y="174"/>
                      <a:pt x="27" y="174"/>
                    </a:cubicBezTo>
                    <a:cubicBezTo>
                      <a:pt x="29" y="174"/>
                      <a:pt x="31" y="174"/>
                      <a:pt x="33" y="173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16" y="161"/>
                      <a:pt x="129" y="148"/>
                      <a:pt x="132" y="132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8"/>
                      <a:pt x="150" y="17"/>
                      <a:pt x="150" y="16"/>
                    </a:cubicBezTo>
                    <a:cubicBezTo>
                      <a:pt x="150" y="7"/>
                      <a:pt x="143" y="0"/>
                      <a:pt x="134" y="0"/>
                    </a:cubicBezTo>
                  </a:path>
                </a:pathLst>
              </a:custGeom>
              <a:solidFill>
                <a:srgbClr val="FFCE73">
                  <a:alpha val="505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g1f4116af9c7fab2b_164"/>
              <p:cNvSpPr/>
              <p:nvPr/>
            </p:nvSpPr>
            <p:spPr>
              <a:xfrm>
                <a:off x="1928450" y="3835613"/>
                <a:ext cx="111418" cy="2799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63" extrusionOk="0">
                    <a:moveTo>
                      <a:pt x="0" y="0"/>
                    </a:moveTo>
                    <a:cubicBezTo>
                      <a:pt x="5" y="22"/>
                      <a:pt x="13" y="44"/>
                      <a:pt x="25" y="63"/>
                    </a:cubicBezTo>
                    <a:cubicBezTo>
                      <a:pt x="20" y="41"/>
                      <a:pt x="12" y="19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g1f4116af9c7fab2b_164"/>
              <p:cNvSpPr/>
              <p:nvPr/>
            </p:nvSpPr>
            <p:spPr>
              <a:xfrm>
                <a:off x="2031715" y="3947031"/>
                <a:ext cx="67938" cy="1902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0"/>
                    </a:moveTo>
                    <a:cubicBezTo>
                      <a:pt x="3" y="15"/>
                      <a:pt x="7" y="30"/>
                      <a:pt x="15" y="43"/>
                    </a:cubicBezTo>
                    <a:cubicBezTo>
                      <a:pt x="13" y="28"/>
                      <a:pt x="8" y="13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g1f4116af9c7fab2b_164"/>
              <p:cNvSpPr/>
              <p:nvPr/>
            </p:nvSpPr>
            <p:spPr>
              <a:xfrm>
                <a:off x="2077913" y="4148125"/>
                <a:ext cx="35328" cy="92394"/>
              </a:xfrm>
              <a:custGeom>
                <a:avLst/>
                <a:gdLst/>
                <a:ahLst/>
                <a:cxnLst/>
                <a:rect l="l" t="t" r="r" b="b"/>
                <a:pathLst>
                  <a:path w="8" h="21" extrusionOk="0">
                    <a:moveTo>
                      <a:pt x="0" y="0"/>
                    </a:moveTo>
                    <a:cubicBezTo>
                      <a:pt x="1" y="7"/>
                      <a:pt x="4" y="15"/>
                      <a:pt x="8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g1f4116af9c7fab2b_164"/>
              <p:cNvSpPr/>
              <p:nvPr/>
            </p:nvSpPr>
            <p:spPr>
              <a:xfrm>
                <a:off x="2471947" y="3716044"/>
                <a:ext cx="89678" cy="2880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65" extrusionOk="0">
                    <a:moveTo>
                      <a:pt x="15" y="0"/>
                    </a:moveTo>
                    <a:cubicBezTo>
                      <a:pt x="12" y="21"/>
                      <a:pt x="9" y="42"/>
                      <a:pt x="1" y="61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1" y="64"/>
                      <a:pt x="1" y="63"/>
                      <a:pt x="2" y="62"/>
                    </a:cubicBezTo>
                    <a:cubicBezTo>
                      <a:pt x="16" y="44"/>
                      <a:pt x="20" y="22"/>
                      <a:pt x="15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g1f4116af9c7fab2b_164"/>
              <p:cNvSpPr/>
              <p:nvPr/>
            </p:nvSpPr>
            <p:spPr>
              <a:xfrm>
                <a:off x="2379552" y="3974206"/>
                <a:ext cx="54350" cy="100548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2" y="0"/>
                    </a:moveTo>
                    <a:cubicBezTo>
                      <a:pt x="9" y="8"/>
                      <a:pt x="5" y="15"/>
                      <a:pt x="0" y="23"/>
                    </a:cubicBezTo>
                    <a:cubicBezTo>
                      <a:pt x="7" y="17"/>
                      <a:pt x="12" y="9"/>
                      <a:pt x="12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g1f4116af9c7fab2b_164"/>
              <p:cNvSpPr/>
              <p:nvPr/>
            </p:nvSpPr>
            <p:spPr>
              <a:xfrm>
                <a:off x="2360531" y="4085622"/>
                <a:ext cx="62503" cy="6250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8" y="3"/>
                      <a:pt x="3" y="8"/>
                      <a:pt x="0" y="14"/>
                    </a:cubicBezTo>
                    <a:cubicBezTo>
                      <a:pt x="5" y="10"/>
                      <a:pt x="9" y="5"/>
                      <a:pt x="14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g1f4116af9c7fab2b_164"/>
              <p:cNvSpPr/>
              <p:nvPr/>
            </p:nvSpPr>
            <p:spPr>
              <a:xfrm>
                <a:off x="1730075" y="3968771"/>
                <a:ext cx="57068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13" h="40" extrusionOk="0">
                    <a:moveTo>
                      <a:pt x="13" y="0"/>
                    </a:moveTo>
                    <a:cubicBezTo>
                      <a:pt x="0" y="9"/>
                      <a:pt x="1" y="26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0" y="40"/>
                      <a:pt x="9" y="36"/>
                      <a:pt x="9" y="34"/>
                    </a:cubicBezTo>
                    <a:cubicBezTo>
                      <a:pt x="6" y="23"/>
                      <a:pt x="6" y="10"/>
                      <a:pt x="13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5" name="Google Shape;1365;g1f4116af9c7fab2b_164"/>
            <p:cNvSpPr/>
            <p:nvPr/>
          </p:nvSpPr>
          <p:spPr>
            <a:xfrm>
              <a:off x="1397800" y="2876988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g1f4116af9c7fab2b_164"/>
            <p:cNvSpPr/>
            <p:nvPr/>
          </p:nvSpPr>
          <p:spPr>
            <a:xfrm>
              <a:off x="704163" y="3602155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7" name="Google Shape;1367;g1f4116af9c7fab2b_164"/>
            <p:cNvGrpSpPr/>
            <p:nvPr/>
          </p:nvGrpSpPr>
          <p:grpSpPr>
            <a:xfrm rot="1943486">
              <a:off x="488534" y="2340808"/>
              <a:ext cx="698511" cy="778332"/>
              <a:chOff x="5431538" y="3074425"/>
              <a:chExt cx="485775" cy="541338"/>
            </a:xfrm>
          </p:grpSpPr>
          <p:sp>
            <p:nvSpPr>
              <p:cNvPr id="1368" name="Google Shape;1368;g1f4116af9c7fab2b_164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g1f4116af9c7fab2b_164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g1f4116af9c7fab2b_164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g1f4116af9c7fab2b_164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g1f4116af9c7fab2b_164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g1f4116af9c7fab2b_164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g1f4116af9c7fab2b_164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g1f4116af9c7fab2b_164"/>
            <p:cNvGrpSpPr/>
            <p:nvPr/>
          </p:nvGrpSpPr>
          <p:grpSpPr>
            <a:xfrm rot="-7505821">
              <a:off x="1698253" y="3477752"/>
              <a:ext cx="724437" cy="513309"/>
              <a:chOff x="6180688" y="2320538"/>
              <a:chExt cx="1149350" cy="814387"/>
            </a:xfrm>
          </p:grpSpPr>
          <p:sp>
            <p:nvSpPr>
              <p:cNvPr id="1376" name="Google Shape;1376;g1f4116af9c7fab2b_164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g1f4116af9c7fab2b_164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g1f4116af9c7fab2b_164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g1f4116af9c7fab2b_164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g1f4116af9c7fab2b_164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g1f4116af9c7fab2b_164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g1f4116af9c7fab2b_164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3" name="Google Shape;1383;g1f4116af9c7fab2b_164"/>
            <p:cNvSpPr/>
            <p:nvPr/>
          </p:nvSpPr>
          <p:spPr>
            <a:xfrm rot="-1768020">
              <a:off x="1442581" y="1943897"/>
              <a:ext cx="205393" cy="466652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4" name="Google Shape;1384;g1f4116af9c7fab2b_164"/>
            <p:cNvGrpSpPr/>
            <p:nvPr/>
          </p:nvGrpSpPr>
          <p:grpSpPr>
            <a:xfrm rot="865592">
              <a:off x="373634" y="3924120"/>
              <a:ext cx="1023245" cy="1521776"/>
              <a:chOff x="10437913" y="1585525"/>
              <a:chExt cx="1489075" cy="2214563"/>
            </a:xfrm>
          </p:grpSpPr>
          <p:sp>
            <p:nvSpPr>
              <p:cNvPr id="1385" name="Google Shape;1385;g1f4116af9c7fab2b_164"/>
              <p:cNvSpPr/>
              <p:nvPr/>
            </p:nvSpPr>
            <p:spPr>
              <a:xfrm>
                <a:off x="10437913" y="2311013"/>
                <a:ext cx="1074738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9" extrusionOk="0">
                    <a:moveTo>
                      <a:pt x="35" y="475"/>
                    </a:moveTo>
                    <a:cubicBezTo>
                      <a:pt x="28" y="485"/>
                      <a:pt x="21" y="489"/>
                      <a:pt x="12" y="483"/>
                    </a:cubicBezTo>
                    <a:cubicBezTo>
                      <a:pt x="10" y="481"/>
                      <a:pt x="10" y="481"/>
                      <a:pt x="10" y="481"/>
                    </a:cubicBezTo>
                    <a:cubicBezTo>
                      <a:pt x="0" y="475"/>
                      <a:pt x="2" y="467"/>
                      <a:pt x="8" y="457"/>
                    </a:cubicBezTo>
                    <a:cubicBezTo>
                      <a:pt x="298" y="10"/>
                      <a:pt x="298" y="10"/>
                      <a:pt x="298" y="10"/>
                    </a:cubicBezTo>
                    <a:cubicBezTo>
                      <a:pt x="304" y="0"/>
                      <a:pt x="316" y="4"/>
                      <a:pt x="326" y="11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45" y="24"/>
                      <a:pt x="353" y="33"/>
                      <a:pt x="346" y="43"/>
                    </a:cubicBezTo>
                    <a:lnTo>
                      <a:pt x="35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g1f4116af9c7fab2b_164"/>
              <p:cNvSpPr/>
              <p:nvPr/>
            </p:nvSpPr>
            <p:spPr>
              <a:xfrm>
                <a:off x="11293575" y="1976050"/>
                <a:ext cx="436563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4" extrusionOk="0">
                    <a:moveTo>
                      <a:pt x="62" y="164"/>
                    </a:moveTo>
                    <a:cubicBezTo>
                      <a:pt x="55" y="174"/>
                      <a:pt x="48" y="167"/>
                      <a:pt x="38" y="160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" y="141"/>
                      <a:pt x="0" y="136"/>
                      <a:pt x="7" y="126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0"/>
                      <a:pt x="112" y="5"/>
                      <a:pt x="122" y="12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7" y="22"/>
                      <a:pt x="143" y="25"/>
                      <a:pt x="137" y="35"/>
                    </a:cubicBezTo>
                    <a:lnTo>
                      <a:pt x="62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g1f4116af9c7fab2b_164"/>
              <p:cNvSpPr/>
              <p:nvPr/>
            </p:nvSpPr>
            <p:spPr>
              <a:xfrm>
                <a:off x="11519000" y="1585525"/>
                <a:ext cx="407988" cy="63023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7" extrusionOk="0">
                    <a:moveTo>
                      <a:pt x="42" y="149"/>
                    </a:moveTo>
                    <a:cubicBezTo>
                      <a:pt x="0" y="121"/>
                      <a:pt x="16" y="93"/>
                      <a:pt x="44" y="76"/>
                    </a:cubicBezTo>
                    <a:cubicBezTo>
                      <a:pt x="71" y="58"/>
                      <a:pt x="119" y="34"/>
                      <a:pt x="134" y="0"/>
                    </a:cubicBezTo>
                    <a:cubicBezTo>
                      <a:pt x="121" y="53"/>
                      <a:pt x="128" y="207"/>
                      <a:pt x="42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g1f4116af9c7fab2b_164"/>
              <p:cNvSpPr/>
              <p:nvPr/>
            </p:nvSpPr>
            <p:spPr>
              <a:xfrm>
                <a:off x="11641238" y="1720463"/>
                <a:ext cx="2222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4" extrusionOk="0">
                    <a:moveTo>
                      <a:pt x="73" y="0"/>
                    </a:moveTo>
                    <a:cubicBezTo>
                      <a:pt x="71" y="2"/>
                      <a:pt x="69" y="4"/>
                      <a:pt x="68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59" y="12"/>
                      <a:pt x="55" y="15"/>
                      <a:pt x="51" y="17"/>
                    </a:cubicBezTo>
                    <a:cubicBezTo>
                      <a:pt x="44" y="22"/>
                      <a:pt x="36" y="27"/>
                      <a:pt x="29" y="32"/>
                    </a:cubicBezTo>
                    <a:cubicBezTo>
                      <a:pt x="21" y="37"/>
                      <a:pt x="14" y="42"/>
                      <a:pt x="9" y="49"/>
                    </a:cubicBezTo>
                    <a:cubicBezTo>
                      <a:pt x="4" y="56"/>
                      <a:pt x="1" y="65"/>
                      <a:pt x="0" y="74"/>
                    </a:cubicBezTo>
                    <a:cubicBezTo>
                      <a:pt x="0" y="72"/>
                      <a:pt x="0" y="69"/>
                      <a:pt x="0" y="67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2" y="58"/>
                      <a:pt x="2" y="56"/>
                      <a:pt x="3" y="54"/>
                    </a:cubicBezTo>
                    <a:cubicBezTo>
                      <a:pt x="4" y="52"/>
                      <a:pt x="5" y="50"/>
                      <a:pt x="7" y="47"/>
                    </a:cubicBezTo>
                    <a:cubicBezTo>
                      <a:pt x="12" y="40"/>
                      <a:pt x="19" y="34"/>
                      <a:pt x="26" y="29"/>
                    </a:cubicBezTo>
                    <a:cubicBezTo>
                      <a:pt x="34" y="23"/>
                      <a:pt x="42" y="19"/>
                      <a:pt x="50" y="15"/>
                    </a:cubicBezTo>
                    <a:cubicBezTo>
                      <a:pt x="58" y="10"/>
                      <a:pt x="65" y="6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g1f4116af9c7fab2b_164"/>
              <p:cNvSpPr/>
              <p:nvPr/>
            </p:nvSpPr>
            <p:spPr>
              <a:xfrm>
                <a:off x="11653938" y="1764913"/>
                <a:ext cx="2000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75" extrusionOk="0">
                    <a:moveTo>
                      <a:pt x="66" y="0"/>
                    </a:moveTo>
                    <a:cubicBezTo>
                      <a:pt x="57" y="15"/>
                      <a:pt x="47" y="28"/>
                      <a:pt x="36" y="40"/>
                    </a:cubicBezTo>
                    <a:cubicBezTo>
                      <a:pt x="25" y="53"/>
                      <a:pt x="13" y="64"/>
                      <a:pt x="0" y="75"/>
                    </a:cubicBezTo>
                    <a:cubicBezTo>
                      <a:pt x="11" y="62"/>
                      <a:pt x="22" y="50"/>
                      <a:pt x="33" y="38"/>
                    </a:cubicBezTo>
                    <a:cubicBezTo>
                      <a:pt x="44" y="25"/>
                      <a:pt x="55" y="13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g1f4116af9c7fab2b_164"/>
              <p:cNvSpPr/>
              <p:nvPr/>
            </p:nvSpPr>
            <p:spPr>
              <a:xfrm>
                <a:off x="11707913" y="1817300"/>
                <a:ext cx="1492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49" y="0"/>
                    </a:moveTo>
                    <a:cubicBezTo>
                      <a:pt x="45" y="15"/>
                      <a:pt x="42" y="30"/>
                      <a:pt x="35" y="43"/>
                    </a:cubicBezTo>
                    <a:cubicBezTo>
                      <a:pt x="32" y="50"/>
                      <a:pt x="27" y="57"/>
                      <a:pt x="21" y="62"/>
                    </a:cubicBezTo>
                    <a:cubicBezTo>
                      <a:pt x="15" y="66"/>
                      <a:pt x="7" y="69"/>
                      <a:pt x="0" y="70"/>
                    </a:cubicBezTo>
                    <a:cubicBezTo>
                      <a:pt x="7" y="68"/>
                      <a:pt x="13" y="64"/>
                      <a:pt x="19" y="59"/>
                    </a:cubicBezTo>
                    <a:cubicBezTo>
                      <a:pt x="24" y="54"/>
                      <a:pt x="28" y="48"/>
                      <a:pt x="32" y="42"/>
                    </a:cubicBezTo>
                    <a:cubicBezTo>
                      <a:pt x="38" y="29"/>
                      <a:pt x="42" y="14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g2f563b0d906_9_339"/>
          <p:cNvGrpSpPr/>
          <p:nvPr/>
        </p:nvGrpSpPr>
        <p:grpSpPr>
          <a:xfrm>
            <a:off x="0" y="1923561"/>
            <a:ext cx="2795033" cy="3730486"/>
            <a:chOff x="200200" y="1923561"/>
            <a:chExt cx="2795033" cy="3730486"/>
          </a:xfrm>
        </p:grpSpPr>
        <p:grpSp>
          <p:nvGrpSpPr>
            <p:cNvPr id="1396" name="Google Shape;1396;g2f563b0d906_9_339"/>
            <p:cNvGrpSpPr/>
            <p:nvPr/>
          </p:nvGrpSpPr>
          <p:grpSpPr>
            <a:xfrm rot="-1428406">
              <a:off x="1340620" y="4405345"/>
              <a:ext cx="1520814" cy="983601"/>
              <a:chOff x="1689312" y="3648108"/>
              <a:chExt cx="1361459" cy="880464"/>
            </a:xfrm>
          </p:grpSpPr>
          <p:sp>
            <p:nvSpPr>
              <p:cNvPr id="1397" name="Google Shape;1397;g2f563b0d906_9_339"/>
              <p:cNvSpPr/>
              <p:nvPr/>
            </p:nvSpPr>
            <p:spPr>
              <a:xfrm>
                <a:off x="1928450" y="4324760"/>
                <a:ext cx="1038078" cy="20381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6" extrusionOk="0">
                    <a:moveTo>
                      <a:pt x="232" y="0"/>
                    </a:moveTo>
                    <a:cubicBezTo>
                      <a:pt x="233" y="11"/>
                      <a:pt x="183" y="27"/>
                      <a:pt x="119" y="37"/>
                    </a:cubicBezTo>
                    <a:cubicBezTo>
                      <a:pt x="54" y="46"/>
                      <a:pt x="1" y="45"/>
                      <a:pt x="0" y="34"/>
                    </a:cubicBez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g2f563b0d906_9_339"/>
              <p:cNvSpPr/>
              <p:nvPr/>
            </p:nvSpPr>
            <p:spPr>
              <a:xfrm>
                <a:off x="1933885" y="4338348"/>
                <a:ext cx="1024492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230" h="40" extrusionOk="0">
                    <a:moveTo>
                      <a:pt x="230" y="0"/>
                    </a:moveTo>
                    <a:cubicBezTo>
                      <a:pt x="206" y="7"/>
                      <a:pt x="164" y="15"/>
                      <a:pt x="116" y="22"/>
                    </a:cubicBezTo>
                    <a:cubicBezTo>
                      <a:pt x="68" y="29"/>
                      <a:pt x="25" y="33"/>
                      <a:pt x="0" y="33"/>
                    </a:cubicBezTo>
                    <a:cubicBezTo>
                      <a:pt x="5" y="38"/>
                      <a:pt x="20" y="40"/>
                      <a:pt x="42" y="40"/>
                    </a:cubicBezTo>
                    <a:cubicBezTo>
                      <a:pt x="62" y="40"/>
                      <a:pt x="89" y="38"/>
                      <a:pt x="118" y="34"/>
                    </a:cubicBezTo>
                    <a:cubicBezTo>
                      <a:pt x="176" y="25"/>
                      <a:pt x="223" y="11"/>
                      <a:pt x="23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g2f563b0d906_9_339"/>
              <p:cNvSpPr/>
              <p:nvPr/>
            </p:nvSpPr>
            <p:spPr>
              <a:xfrm>
                <a:off x="1830621" y="4267694"/>
                <a:ext cx="1220150" cy="23642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3" extrusionOk="0">
                    <a:moveTo>
                      <a:pt x="273" y="7"/>
                    </a:moveTo>
                    <a:cubicBezTo>
                      <a:pt x="274" y="13"/>
                      <a:pt x="214" y="27"/>
                      <a:pt x="139" y="38"/>
                    </a:cubicBezTo>
                    <a:cubicBezTo>
                      <a:pt x="64" y="49"/>
                      <a:pt x="2" y="53"/>
                      <a:pt x="1" y="46"/>
                    </a:cubicBezTo>
                    <a:cubicBezTo>
                      <a:pt x="0" y="40"/>
                      <a:pt x="60" y="25"/>
                      <a:pt x="135" y="14"/>
                    </a:cubicBezTo>
                    <a:cubicBezTo>
                      <a:pt x="211" y="4"/>
                      <a:pt x="272" y="0"/>
                      <a:pt x="273" y="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g2f563b0d906_9_339"/>
              <p:cNvSpPr/>
              <p:nvPr/>
            </p:nvSpPr>
            <p:spPr>
              <a:xfrm>
                <a:off x="1689312" y="3648108"/>
                <a:ext cx="1111451" cy="78807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7" extrusionOk="0">
                    <a:moveTo>
                      <a:pt x="231" y="1"/>
                    </a:moveTo>
                    <a:cubicBezTo>
                      <a:pt x="143" y="14"/>
                      <a:pt x="143" y="14"/>
                      <a:pt x="143" y="14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44" y="29"/>
                      <a:pt x="38" y="40"/>
                      <a:pt x="42" y="5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12" y="60"/>
                      <a:pt x="0" y="76"/>
                      <a:pt x="3" y="92"/>
                    </a:cubicBezTo>
                    <a:cubicBezTo>
                      <a:pt x="8" y="125"/>
                      <a:pt x="38" y="148"/>
                      <a:pt x="70" y="143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9" y="168"/>
                      <a:pt x="115" y="177"/>
                      <a:pt x="132" y="174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98" y="165"/>
                      <a:pt x="198" y="165"/>
                      <a:pt x="198" y="165"/>
                    </a:cubicBezTo>
                    <a:cubicBezTo>
                      <a:pt x="215" y="162"/>
                      <a:pt x="228" y="149"/>
                      <a:pt x="231" y="133"/>
                    </a:cubicBezTo>
                    <a:cubicBezTo>
                      <a:pt x="249" y="20"/>
                      <a:pt x="249" y="20"/>
                      <a:pt x="249" y="20"/>
                    </a:cubicBezTo>
                    <a:cubicBezTo>
                      <a:pt x="250" y="9"/>
                      <a:pt x="241" y="0"/>
                      <a:pt x="231" y="1"/>
                    </a:cubicBezTo>
                    <a:moveTo>
                      <a:pt x="67" y="123"/>
                    </a:moveTo>
                    <a:cubicBezTo>
                      <a:pt x="46" y="126"/>
                      <a:pt x="26" y="111"/>
                      <a:pt x="23" y="90"/>
                    </a:cubicBezTo>
                    <a:cubicBezTo>
                      <a:pt x="22" y="84"/>
                      <a:pt x="26" y="79"/>
                      <a:pt x="31" y="78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23"/>
                      <a:pt x="67" y="123"/>
                      <a:pt x="67" y="1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g2f563b0d906_9_339"/>
              <p:cNvSpPr/>
              <p:nvPr/>
            </p:nvSpPr>
            <p:spPr>
              <a:xfrm>
                <a:off x="2129544" y="3653543"/>
                <a:ext cx="668501" cy="77448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4" extrusionOk="0">
                    <a:moveTo>
                      <a:pt x="134" y="0"/>
                    </a:moveTo>
                    <a:cubicBezTo>
                      <a:pt x="133" y="0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4" y="23"/>
                      <a:pt x="102" y="42"/>
                      <a:pt x="96" y="60"/>
                    </a:cubicBezTo>
                    <a:cubicBezTo>
                      <a:pt x="86" y="88"/>
                      <a:pt x="67" y="112"/>
                      <a:pt x="45" y="131"/>
                    </a:cubicBezTo>
                    <a:cubicBezTo>
                      <a:pt x="31" y="143"/>
                      <a:pt x="16" y="153"/>
                      <a:pt x="0" y="163"/>
                    </a:cubicBezTo>
                    <a:cubicBezTo>
                      <a:pt x="8" y="170"/>
                      <a:pt x="17" y="174"/>
                      <a:pt x="27" y="174"/>
                    </a:cubicBezTo>
                    <a:cubicBezTo>
                      <a:pt x="29" y="174"/>
                      <a:pt x="31" y="174"/>
                      <a:pt x="33" y="173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16" y="161"/>
                      <a:pt x="129" y="148"/>
                      <a:pt x="132" y="132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8"/>
                      <a:pt x="150" y="17"/>
                      <a:pt x="150" y="16"/>
                    </a:cubicBezTo>
                    <a:cubicBezTo>
                      <a:pt x="150" y="7"/>
                      <a:pt x="143" y="0"/>
                      <a:pt x="134" y="0"/>
                    </a:cubicBezTo>
                  </a:path>
                </a:pathLst>
              </a:custGeom>
              <a:solidFill>
                <a:srgbClr val="FFCE73">
                  <a:alpha val="505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g2f563b0d906_9_339"/>
              <p:cNvSpPr/>
              <p:nvPr/>
            </p:nvSpPr>
            <p:spPr>
              <a:xfrm>
                <a:off x="1928450" y="3835613"/>
                <a:ext cx="111418" cy="2799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63" extrusionOk="0">
                    <a:moveTo>
                      <a:pt x="0" y="0"/>
                    </a:moveTo>
                    <a:cubicBezTo>
                      <a:pt x="5" y="22"/>
                      <a:pt x="13" y="44"/>
                      <a:pt x="25" y="63"/>
                    </a:cubicBezTo>
                    <a:cubicBezTo>
                      <a:pt x="20" y="41"/>
                      <a:pt x="12" y="19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g2f563b0d906_9_339"/>
              <p:cNvSpPr/>
              <p:nvPr/>
            </p:nvSpPr>
            <p:spPr>
              <a:xfrm>
                <a:off x="2031715" y="3947031"/>
                <a:ext cx="67938" cy="1902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0"/>
                    </a:moveTo>
                    <a:cubicBezTo>
                      <a:pt x="3" y="15"/>
                      <a:pt x="7" y="30"/>
                      <a:pt x="15" y="43"/>
                    </a:cubicBezTo>
                    <a:cubicBezTo>
                      <a:pt x="13" y="28"/>
                      <a:pt x="8" y="13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g2f563b0d906_9_339"/>
              <p:cNvSpPr/>
              <p:nvPr/>
            </p:nvSpPr>
            <p:spPr>
              <a:xfrm>
                <a:off x="2077913" y="4148125"/>
                <a:ext cx="35328" cy="92394"/>
              </a:xfrm>
              <a:custGeom>
                <a:avLst/>
                <a:gdLst/>
                <a:ahLst/>
                <a:cxnLst/>
                <a:rect l="l" t="t" r="r" b="b"/>
                <a:pathLst>
                  <a:path w="8" h="21" extrusionOk="0">
                    <a:moveTo>
                      <a:pt x="0" y="0"/>
                    </a:moveTo>
                    <a:cubicBezTo>
                      <a:pt x="1" y="7"/>
                      <a:pt x="4" y="15"/>
                      <a:pt x="8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g2f563b0d906_9_339"/>
              <p:cNvSpPr/>
              <p:nvPr/>
            </p:nvSpPr>
            <p:spPr>
              <a:xfrm>
                <a:off x="2471947" y="3716044"/>
                <a:ext cx="89678" cy="2880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65" extrusionOk="0">
                    <a:moveTo>
                      <a:pt x="15" y="0"/>
                    </a:moveTo>
                    <a:cubicBezTo>
                      <a:pt x="12" y="21"/>
                      <a:pt x="9" y="42"/>
                      <a:pt x="1" y="61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1" y="64"/>
                      <a:pt x="1" y="63"/>
                      <a:pt x="2" y="62"/>
                    </a:cubicBezTo>
                    <a:cubicBezTo>
                      <a:pt x="16" y="44"/>
                      <a:pt x="20" y="22"/>
                      <a:pt x="15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g2f563b0d906_9_339"/>
              <p:cNvSpPr/>
              <p:nvPr/>
            </p:nvSpPr>
            <p:spPr>
              <a:xfrm>
                <a:off x="2379552" y="3974206"/>
                <a:ext cx="54350" cy="100548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2" y="0"/>
                    </a:moveTo>
                    <a:cubicBezTo>
                      <a:pt x="9" y="8"/>
                      <a:pt x="5" y="15"/>
                      <a:pt x="0" y="23"/>
                    </a:cubicBezTo>
                    <a:cubicBezTo>
                      <a:pt x="7" y="17"/>
                      <a:pt x="12" y="9"/>
                      <a:pt x="12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g2f563b0d906_9_339"/>
              <p:cNvSpPr/>
              <p:nvPr/>
            </p:nvSpPr>
            <p:spPr>
              <a:xfrm>
                <a:off x="2360531" y="4085622"/>
                <a:ext cx="62503" cy="6250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8" y="3"/>
                      <a:pt x="3" y="8"/>
                      <a:pt x="0" y="14"/>
                    </a:cubicBezTo>
                    <a:cubicBezTo>
                      <a:pt x="5" y="10"/>
                      <a:pt x="9" y="5"/>
                      <a:pt x="14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g2f563b0d906_9_339"/>
              <p:cNvSpPr/>
              <p:nvPr/>
            </p:nvSpPr>
            <p:spPr>
              <a:xfrm>
                <a:off x="1730075" y="3968771"/>
                <a:ext cx="57068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13" h="40" extrusionOk="0">
                    <a:moveTo>
                      <a:pt x="13" y="0"/>
                    </a:moveTo>
                    <a:cubicBezTo>
                      <a:pt x="0" y="9"/>
                      <a:pt x="1" y="26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0" y="40"/>
                      <a:pt x="9" y="36"/>
                      <a:pt x="9" y="34"/>
                    </a:cubicBezTo>
                    <a:cubicBezTo>
                      <a:pt x="6" y="23"/>
                      <a:pt x="6" y="10"/>
                      <a:pt x="13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9" name="Google Shape;1409;g2f563b0d906_9_339"/>
            <p:cNvSpPr/>
            <p:nvPr/>
          </p:nvSpPr>
          <p:spPr>
            <a:xfrm>
              <a:off x="1397800" y="2876988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g2f563b0d906_9_339"/>
            <p:cNvSpPr/>
            <p:nvPr/>
          </p:nvSpPr>
          <p:spPr>
            <a:xfrm>
              <a:off x="704163" y="3602155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1" name="Google Shape;1411;g2f563b0d906_9_339"/>
            <p:cNvGrpSpPr/>
            <p:nvPr/>
          </p:nvGrpSpPr>
          <p:grpSpPr>
            <a:xfrm rot="1943486">
              <a:off x="488534" y="2340808"/>
              <a:ext cx="698511" cy="778332"/>
              <a:chOff x="5431538" y="3074425"/>
              <a:chExt cx="485775" cy="541338"/>
            </a:xfrm>
          </p:grpSpPr>
          <p:sp>
            <p:nvSpPr>
              <p:cNvPr id="1412" name="Google Shape;1412;g2f563b0d906_9_339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g2f563b0d906_9_339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g2f563b0d906_9_339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g2f563b0d906_9_339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g2f563b0d906_9_339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g2f563b0d906_9_339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g2f563b0d906_9_339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9" name="Google Shape;1419;g2f563b0d906_9_339"/>
            <p:cNvGrpSpPr/>
            <p:nvPr/>
          </p:nvGrpSpPr>
          <p:grpSpPr>
            <a:xfrm rot="-7505821">
              <a:off x="1698253" y="3477752"/>
              <a:ext cx="724437" cy="513309"/>
              <a:chOff x="6180688" y="2320538"/>
              <a:chExt cx="1149350" cy="814387"/>
            </a:xfrm>
          </p:grpSpPr>
          <p:sp>
            <p:nvSpPr>
              <p:cNvPr id="1420" name="Google Shape;1420;g2f563b0d906_9_339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g2f563b0d906_9_339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g2f563b0d906_9_339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g2f563b0d906_9_339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g2f563b0d906_9_339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g2f563b0d906_9_339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g2f563b0d906_9_339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7" name="Google Shape;1427;g2f563b0d906_9_339"/>
            <p:cNvSpPr/>
            <p:nvPr/>
          </p:nvSpPr>
          <p:spPr>
            <a:xfrm rot="-1768020">
              <a:off x="1442581" y="1943897"/>
              <a:ext cx="205393" cy="466652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8" name="Google Shape;1428;g2f563b0d906_9_339"/>
            <p:cNvGrpSpPr/>
            <p:nvPr/>
          </p:nvGrpSpPr>
          <p:grpSpPr>
            <a:xfrm rot="865592">
              <a:off x="373634" y="3924120"/>
              <a:ext cx="1023245" cy="1521776"/>
              <a:chOff x="10437913" y="1585525"/>
              <a:chExt cx="1489075" cy="2214563"/>
            </a:xfrm>
          </p:grpSpPr>
          <p:sp>
            <p:nvSpPr>
              <p:cNvPr id="1429" name="Google Shape;1429;g2f563b0d906_9_339"/>
              <p:cNvSpPr/>
              <p:nvPr/>
            </p:nvSpPr>
            <p:spPr>
              <a:xfrm>
                <a:off x="10437913" y="2311013"/>
                <a:ext cx="1074738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9" extrusionOk="0">
                    <a:moveTo>
                      <a:pt x="35" y="475"/>
                    </a:moveTo>
                    <a:cubicBezTo>
                      <a:pt x="28" y="485"/>
                      <a:pt x="21" y="489"/>
                      <a:pt x="12" y="483"/>
                    </a:cubicBezTo>
                    <a:cubicBezTo>
                      <a:pt x="10" y="481"/>
                      <a:pt x="10" y="481"/>
                      <a:pt x="10" y="481"/>
                    </a:cubicBezTo>
                    <a:cubicBezTo>
                      <a:pt x="0" y="475"/>
                      <a:pt x="2" y="467"/>
                      <a:pt x="8" y="457"/>
                    </a:cubicBezTo>
                    <a:cubicBezTo>
                      <a:pt x="298" y="10"/>
                      <a:pt x="298" y="10"/>
                      <a:pt x="298" y="10"/>
                    </a:cubicBezTo>
                    <a:cubicBezTo>
                      <a:pt x="304" y="0"/>
                      <a:pt x="316" y="4"/>
                      <a:pt x="326" y="11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45" y="24"/>
                      <a:pt x="353" y="33"/>
                      <a:pt x="346" y="43"/>
                    </a:cubicBezTo>
                    <a:lnTo>
                      <a:pt x="35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g2f563b0d906_9_339"/>
              <p:cNvSpPr/>
              <p:nvPr/>
            </p:nvSpPr>
            <p:spPr>
              <a:xfrm>
                <a:off x="11293575" y="1976050"/>
                <a:ext cx="436563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4" extrusionOk="0">
                    <a:moveTo>
                      <a:pt x="62" y="164"/>
                    </a:moveTo>
                    <a:cubicBezTo>
                      <a:pt x="55" y="174"/>
                      <a:pt x="48" y="167"/>
                      <a:pt x="38" y="160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" y="141"/>
                      <a:pt x="0" y="136"/>
                      <a:pt x="7" y="126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0"/>
                      <a:pt x="112" y="5"/>
                      <a:pt x="122" y="12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7" y="22"/>
                      <a:pt x="143" y="25"/>
                      <a:pt x="137" y="35"/>
                    </a:cubicBezTo>
                    <a:lnTo>
                      <a:pt x="62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g2f563b0d906_9_339"/>
              <p:cNvSpPr/>
              <p:nvPr/>
            </p:nvSpPr>
            <p:spPr>
              <a:xfrm>
                <a:off x="11519000" y="1585525"/>
                <a:ext cx="407988" cy="63023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7" extrusionOk="0">
                    <a:moveTo>
                      <a:pt x="42" y="149"/>
                    </a:moveTo>
                    <a:cubicBezTo>
                      <a:pt x="0" y="121"/>
                      <a:pt x="16" y="93"/>
                      <a:pt x="44" y="76"/>
                    </a:cubicBezTo>
                    <a:cubicBezTo>
                      <a:pt x="71" y="58"/>
                      <a:pt x="119" y="34"/>
                      <a:pt x="134" y="0"/>
                    </a:cubicBezTo>
                    <a:cubicBezTo>
                      <a:pt x="121" y="53"/>
                      <a:pt x="128" y="207"/>
                      <a:pt x="42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g2f563b0d906_9_339"/>
              <p:cNvSpPr/>
              <p:nvPr/>
            </p:nvSpPr>
            <p:spPr>
              <a:xfrm>
                <a:off x="11641238" y="1720463"/>
                <a:ext cx="2222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4" extrusionOk="0">
                    <a:moveTo>
                      <a:pt x="73" y="0"/>
                    </a:moveTo>
                    <a:cubicBezTo>
                      <a:pt x="71" y="2"/>
                      <a:pt x="69" y="4"/>
                      <a:pt x="68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59" y="12"/>
                      <a:pt x="55" y="15"/>
                      <a:pt x="51" y="17"/>
                    </a:cubicBezTo>
                    <a:cubicBezTo>
                      <a:pt x="44" y="22"/>
                      <a:pt x="36" y="27"/>
                      <a:pt x="29" y="32"/>
                    </a:cubicBezTo>
                    <a:cubicBezTo>
                      <a:pt x="21" y="37"/>
                      <a:pt x="14" y="42"/>
                      <a:pt x="9" y="49"/>
                    </a:cubicBezTo>
                    <a:cubicBezTo>
                      <a:pt x="4" y="56"/>
                      <a:pt x="1" y="65"/>
                      <a:pt x="0" y="74"/>
                    </a:cubicBezTo>
                    <a:cubicBezTo>
                      <a:pt x="0" y="72"/>
                      <a:pt x="0" y="69"/>
                      <a:pt x="0" y="67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2" y="58"/>
                      <a:pt x="2" y="56"/>
                      <a:pt x="3" y="54"/>
                    </a:cubicBezTo>
                    <a:cubicBezTo>
                      <a:pt x="4" y="52"/>
                      <a:pt x="5" y="50"/>
                      <a:pt x="7" y="47"/>
                    </a:cubicBezTo>
                    <a:cubicBezTo>
                      <a:pt x="12" y="40"/>
                      <a:pt x="19" y="34"/>
                      <a:pt x="26" y="29"/>
                    </a:cubicBezTo>
                    <a:cubicBezTo>
                      <a:pt x="34" y="23"/>
                      <a:pt x="42" y="19"/>
                      <a:pt x="50" y="15"/>
                    </a:cubicBezTo>
                    <a:cubicBezTo>
                      <a:pt x="58" y="10"/>
                      <a:pt x="65" y="6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g2f563b0d906_9_339"/>
              <p:cNvSpPr/>
              <p:nvPr/>
            </p:nvSpPr>
            <p:spPr>
              <a:xfrm>
                <a:off x="11653938" y="1764913"/>
                <a:ext cx="2000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75" extrusionOk="0">
                    <a:moveTo>
                      <a:pt x="66" y="0"/>
                    </a:moveTo>
                    <a:cubicBezTo>
                      <a:pt x="57" y="15"/>
                      <a:pt x="47" y="28"/>
                      <a:pt x="36" y="40"/>
                    </a:cubicBezTo>
                    <a:cubicBezTo>
                      <a:pt x="25" y="53"/>
                      <a:pt x="13" y="64"/>
                      <a:pt x="0" y="75"/>
                    </a:cubicBezTo>
                    <a:cubicBezTo>
                      <a:pt x="11" y="62"/>
                      <a:pt x="22" y="50"/>
                      <a:pt x="33" y="38"/>
                    </a:cubicBezTo>
                    <a:cubicBezTo>
                      <a:pt x="44" y="25"/>
                      <a:pt x="55" y="13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g2f563b0d906_9_339"/>
              <p:cNvSpPr/>
              <p:nvPr/>
            </p:nvSpPr>
            <p:spPr>
              <a:xfrm>
                <a:off x="11707913" y="1817300"/>
                <a:ext cx="1492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49" y="0"/>
                    </a:moveTo>
                    <a:cubicBezTo>
                      <a:pt x="45" y="15"/>
                      <a:pt x="42" y="30"/>
                      <a:pt x="35" y="43"/>
                    </a:cubicBezTo>
                    <a:cubicBezTo>
                      <a:pt x="32" y="50"/>
                      <a:pt x="27" y="57"/>
                      <a:pt x="21" y="62"/>
                    </a:cubicBezTo>
                    <a:cubicBezTo>
                      <a:pt x="15" y="66"/>
                      <a:pt x="7" y="69"/>
                      <a:pt x="0" y="70"/>
                    </a:cubicBezTo>
                    <a:cubicBezTo>
                      <a:pt x="7" y="68"/>
                      <a:pt x="13" y="64"/>
                      <a:pt x="19" y="59"/>
                    </a:cubicBezTo>
                    <a:cubicBezTo>
                      <a:pt x="24" y="54"/>
                      <a:pt x="28" y="48"/>
                      <a:pt x="32" y="42"/>
                    </a:cubicBezTo>
                    <a:cubicBezTo>
                      <a:pt x="38" y="29"/>
                      <a:pt x="42" y="14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5" name="Google Shape;1435;g2f563b0d906_9_339"/>
          <p:cNvSpPr txBox="1"/>
          <p:nvPr/>
        </p:nvSpPr>
        <p:spPr>
          <a:xfrm>
            <a:off x="2702425" y="1565350"/>
            <a:ext cx="47403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NOT ALL UNIVERSITIES REQUIRE YOU TO ATTEND AN INTERVIEW!!!</a:t>
            </a:r>
            <a:endParaRPr sz="1600" b="1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Universities </a:t>
            </a: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that tend to interview: Oxford, Cambridge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Courses </a:t>
            </a: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that tend to interview: Healthcare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(e.g. Med, Dentistry, Nursing, PT, OT etc), Education, Music, Art &amp; Design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6" name="Google Shape;1436;g2f563b0d906_9_339"/>
          <p:cNvSpPr txBox="1"/>
          <p:nvPr/>
        </p:nvSpPr>
        <p:spPr>
          <a:xfrm>
            <a:off x="3002550" y="4414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INTERVIEWS?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g2f563b0d906_9_426"/>
          <p:cNvGrpSpPr/>
          <p:nvPr/>
        </p:nvGrpSpPr>
        <p:grpSpPr>
          <a:xfrm>
            <a:off x="0" y="1923561"/>
            <a:ext cx="2795033" cy="3730486"/>
            <a:chOff x="200200" y="1923561"/>
            <a:chExt cx="2795033" cy="3730486"/>
          </a:xfrm>
        </p:grpSpPr>
        <p:grpSp>
          <p:nvGrpSpPr>
            <p:cNvPr id="1442" name="Google Shape;1442;g2f563b0d906_9_426"/>
            <p:cNvGrpSpPr/>
            <p:nvPr/>
          </p:nvGrpSpPr>
          <p:grpSpPr>
            <a:xfrm rot="-1428406">
              <a:off x="1340620" y="4405345"/>
              <a:ext cx="1520814" cy="983601"/>
              <a:chOff x="1689312" y="3648108"/>
              <a:chExt cx="1361459" cy="880464"/>
            </a:xfrm>
          </p:grpSpPr>
          <p:sp>
            <p:nvSpPr>
              <p:cNvPr id="1443" name="Google Shape;1443;g2f563b0d906_9_426"/>
              <p:cNvSpPr/>
              <p:nvPr/>
            </p:nvSpPr>
            <p:spPr>
              <a:xfrm>
                <a:off x="1928450" y="4324760"/>
                <a:ext cx="1038078" cy="20381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6" extrusionOk="0">
                    <a:moveTo>
                      <a:pt x="232" y="0"/>
                    </a:moveTo>
                    <a:cubicBezTo>
                      <a:pt x="233" y="11"/>
                      <a:pt x="183" y="27"/>
                      <a:pt x="119" y="37"/>
                    </a:cubicBezTo>
                    <a:cubicBezTo>
                      <a:pt x="54" y="46"/>
                      <a:pt x="1" y="45"/>
                      <a:pt x="0" y="34"/>
                    </a:cubicBez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g2f563b0d906_9_426"/>
              <p:cNvSpPr/>
              <p:nvPr/>
            </p:nvSpPr>
            <p:spPr>
              <a:xfrm>
                <a:off x="1933885" y="4338348"/>
                <a:ext cx="1024492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230" h="40" extrusionOk="0">
                    <a:moveTo>
                      <a:pt x="230" y="0"/>
                    </a:moveTo>
                    <a:cubicBezTo>
                      <a:pt x="206" y="7"/>
                      <a:pt x="164" y="15"/>
                      <a:pt x="116" y="22"/>
                    </a:cubicBezTo>
                    <a:cubicBezTo>
                      <a:pt x="68" y="29"/>
                      <a:pt x="25" y="33"/>
                      <a:pt x="0" y="33"/>
                    </a:cubicBezTo>
                    <a:cubicBezTo>
                      <a:pt x="5" y="38"/>
                      <a:pt x="20" y="40"/>
                      <a:pt x="42" y="40"/>
                    </a:cubicBezTo>
                    <a:cubicBezTo>
                      <a:pt x="62" y="40"/>
                      <a:pt x="89" y="38"/>
                      <a:pt x="118" y="34"/>
                    </a:cubicBezTo>
                    <a:cubicBezTo>
                      <a:pt x="176" y="25"/>
                      <a:pt x="223" y="11"/>
                      <a:pt x="23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g2f563b0d906_9_426"/>
              <p:cNvSpPr/>
              <p:nvPr/>
            </p:nvSpPr>
            <p:spPr>
              <a:xfrm>
                <a:off x="1830621" y="4267694"/>
                <a:ext cx="1220150" cy="23642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3" extrusionOk="0">
                    <a:moveTo>
                      <a:pt x="273" y="7"/>
                    </a:moveTo>
                    <a:cubicBezTo>
                      <a:pt x="274" y="13"/>
                      <a:pt x="214" y="27"/>
                      <a:pt x="139" y="38"/>
                    </a:cubicBezTo>
                    <a:cubicBezTo>
                      <a:pt x="64" y="49"/>
                      <a:pt x="2" y="53"/>
                      <a:pt x="1" y="46"/>
                    </a:cubicBezTo>
                    <a:cubicBezTo>
                      <a:pt x="0" y="40"/>
                      <a:pt x="60" y="25"/>
                      <a:pt x="135" y="14"/>
                    </a:cubicBezTo>
                    <a:cubicBezTo>
                      <a:pt x="211" y="4"/>
                      <a:pt x="272" y="0"/>
                      <a:pt x="273" y="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g2f563b0d906_9_426"/>
              <p:cNvSpPr/>
              <p:nvPr/>
            </p:nvSpPr>
            <p:spPr>
              <a:xfrm>
                <a:off x="1689312" y="3648108"/>
                <a:ext cx="1111451" cy="78807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7" extrusionOk="0">
                    <a:moveTo>
                      <a:pt x="231" y="1"/>
                    </a:moveTo>
                    <a:cubicBezTo>
                      <a:pt x="143" y="14"/>
                      <a:pt x="143" y="14"/>
                      <a:pt x="143" y="14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44" y="29"/>
                      <a:pt x="38" y="40"/>
                      <a:pt x="42" y="5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12" y="60"/>
                      <a:pt x="0" y="76"/>
                      <a:pt x="3" y="92"/>
                    </a:cubicBezTo>
                    <a:cubicBezTo>
                      <a:pt x="8" y="125"/>
                      <a:pt x="38" y="148"/>
                      <a:pt x="70" y="143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9" y="168"/>
                      <a:pt x="115" y="177"/>
                      <a:pt x="132" y="174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98" y="165"/>
                      <a:pt x="198" y="165"/>
                      <a:pt x="198" y="165"/>
                    </a:cubicBezTo>
                    <a:cubicBezTo>
                      <a:pt x="215" y="162"/>
                      <a:pt x="228" y="149"/>
                      <a:pt x="231" y="133"/>
                    </a:cubicBezTo>
                    <a:cubicBezTo>
                      <a:pt x="249" y="20"/>
                      <a:pt x="249" y="20"/>
                      <a:pt x="249" y="20"/>
                    </a:cubicBezTo>
                    <a:cubicBezTo>
                      <a:pt x="250" y="9"/>
                      <a:pt x="241" y="0"/>
                      <a:pt x="231" y="1"/>
                    </a:cubicBezTo>
                    <a:moveTo>
                      <a:pt x="67" y="123"/>
                    </a:moveTo>
                    <a:cubicBezTo>
                      <a:pt x="46" y="126"/>
                      <a:pt x="26" y="111"/>
                      <a:pt x="23" y="90"/>
                    </a:cubicBezTo>
                    <a:cubicBezTo>
                      <a:pt x="22" y="84"/>
                      <a:pt x="26" y="79"/>
                      <a:pt x="31" y="78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23"/>
                      <a:pt x="67" y="123"/>
                      <a:pt x="67" y="1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g2f563b0d906_9_426"/>
              <p:cNvSpPr/>
              <p:nvPr/>
            </p:nvSpPr>
            <p:spPr>
              <a:xfrm>
                <a:off x="2129544" y="3653543"/>
                <a:ext cx="668501" cy="77448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4" extrusionOk="0">
                    <a:moveTo>
                      <a:pt x="134" y="0"/>
                    </a:moveTo>
                    <a:cubicBezTo>
                      <a:pt x="133" y="0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4" y="23"/>
                      <a:pt x="102" y="42"/>
                      <a:pt x="96" y="60"/>
                    </a:cubicBezTo>
                    <a:cubicBezTo>
                      <a:pt x="86" y="88"/>
                      <a:pt x="67" y="112"/>
                      <a:pt x="45" y="131"/>
                    </a:cubicBezTo>
                    <a:cubicBezTo>
                      <a:pt x="31" y="143"/>
                      <a:pt x="16" y="153"/>
                      <a:pt x="0" y="163"/>
                    </a:cubicBezTo>
                    <a:cubicBezTo>
                      <a:pt x="8" y="170"/>
                      <a:pt x="17" y="174"/>
                      <a:pt x="27" y="174"/>
                    </a:cubicBezTo>
                    <a:cubicBezTo>
                      <a:pt x="29" y="174"/>
                      <a:pt x="31" y="174"/>
                      <a:pt x="33" y="173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16" y="161"/>
                      <a:pt x="129" y="148"/>
                      <a:pt x="132" y="132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8"/>
                      <a:pt x="150" y="17"/>
                      <a:pt x="150" y="16"/>
                    </a:cubicBezTo>
                    <a:cubicBezTo>
                      <a:pt x="150" y="7"/>
                      <a:pt x="143" y="0"/>
                      <a:pt x="134" y="0"/>
                    </a:cubicBezTo>
                  </a:path>
                </a:pathLst>
              </a:custGeom>
              <a:solidFill>
                <a:srgbClr val="FFCE73">
                  <a:alpha val="505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g2f563b0d906_9_426"/>
              <p:cNvSpPr/>
              <p:nvPr/>
            </p:nvSpPr>
            <p:spPr>
              <a:xfrm>
                <a:off x="1928450" y="3835613"/>
                <a:ext cx="111418" cy="2799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63" extrusionOk="0">
                    <a:moveTo>
                      <a:pt x="0" y="0"/>
                    </a:moveTo>
                    <a:cubicBezTo>
                      <a:pt x="5" y="22"/>
                      <a:pt x="13" y="44"/>
                      <a:pt x="25" y="63"/>
                    </a:cubicBezTo>
                    <a:cubicBezTo>
                      <a:pt x="20" y="41"/>
                      <a:pt x="12" y="19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g2f563b0d906_9_426"/>
              <p:cNvSpPr/>
              <p:nvPr/>
            </p:nvSpPr>
            <p:spPr>
              <a:xfrm>
                <a:off x="2031715" y="3947031"/>
                <a:ext cx="67938" cy="1902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0"/>
                    </a:moveTo>
                    <a:cubicBezTo>
                      <a:pt x="3" y="15"/>
                      <a:pt x="7" y="30"/>
                      <a:pt x="15" y="43"/>
                    </a:cubicBezTo>
                    <a:cubicBezTo>
                      <a:pt x="13" y="28"/>
                      <a:pt x="8" y="13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g2f563b0d906_9_426"/>
              <p:cNvSpPr/>
              <p:nvPr/>
            </p:nvSpPr>
            <p:spPr>
              <a:xfrm>
                <a:off x="2077913" y="4148125"/>
                <a:ext cx="35328" cy="92394"/>
              </a:xfrm>
              <a:custGeom>
                <a:avLst/>
                <a:gdLst/>
                <a:ahLst/>
                <a:cxnLst/>
                <a:rect l="l" t="t" r="r" b="b"/>
                <a:pathLst>
                  <a:path w="8" h="21" extrusionOk="0">
                    <a:moveTo>
                      <a:pt x="0" y="0"/>
                    </a:moveTo>
                    <a:cubicBezTo>
                      <a:pt x="1" y="7"/>
                      <a:pt x="4" y="15"/>
                      <a:pt x="8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g2f563b0d906_9_426"/>
              <p:cNvSpPr/>
              <p:nvPr/>
            </p:nvSpPr>
            <p:spPr>
              <a:xfrm>
                <a:off x="2471947" y="3716044"/>
                <a:ext cx="89678" cy="2880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65" extrusionOk="0">
                    <a:moveTo>
                      <a:pt x="15" y="0"/>
                    </a:moveTo>
                    <a:cubicBezTo>
                      <a:pt x="12" y="21"/>
                      <a:pt x="9" y="42"/>
                      <a:pt x="1" y="61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1" y="64"/>
                      <a:pt x="1" y="63"/>
                      <a:pt x="2" y="62"/>
                    </a:cubicBezTo>
                    <a:cubicBezTo>
                      <a:pt x="16" y="44"/>
                      <a:pt x="20" y="22"/>
                      <a:pt x="15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g2f563b0d906_9_426"/>
              <p:cNvSpPr/>
              <p:nvPr/>
            </p:nvSpPr>
            <p:spPr>
              <a:xfrm>
                <a:off x="2379552" y="3974206"/>
                <a:ext cx="54350" cy="100548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2" y="0"/>
                    </a:moveTo>
                    <a:cubicBezTo>
                      <a:pt x="9" y="8"/>
                      <a:pt x="5" y="15"/>
                      <a:pt x="0" y="23"/>
                    </a:cubicBezTo>
                    <a:cubicBezTo>
                      <a:pt x="7" y="17"/>
                      <a:pt x="12" y="9"/>
                      <a:pt x="12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g2f563b0d906_9_426"/>
              <p:cNvSpPr/>
              <p:nvPr/>
            </p:nvSpPr>
            <p:spPr>
              <a:xfrm>
                <a:off x="2360531" y="4085622"/>
                <a:ext cx="62503" cy="6250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8" y="3"/>
                      <a:pt x="3" y="8"/>
                      <a:pt x="0" y="14"/>
                    </a:cubicBezTo>
                    <a:cubicBezTo>
                      <a:pt x="5" y="10"/>
                      <a:pt x="9" y="5"/>
                      <a:pt x="14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g2f563b0d906_9_426"/>
              <p:cNvSpPr/>
              <p:nvPr/>
            </p:nvSpPr>
            <p:spPr>
              <a:xfrm>
                <a:off x="1730075" y="3968771"/>
                <a:ext cx="57068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13" h="40" extrusionOk="0">
                    <a:moveTo>
                      <a:pt x="13" y="0"/>
                    </a:moveTo>
                    <a:cubicBezTo>
                      <a:pt x="0" y="9"/>
                      <a:pt x="1" y="26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0" y="40"/>
                      <a:pt x="9" y="36"/>
                      <a:pt x="9" y="34"/>
                    </a:cubicBezTo>
                    <a:cubicBezTo>
                      <a:pt x="6" y="23"/>
                      <a:pt x="6" y="10"/>
                      <a:pt x="13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5" name="Google Shape;1455;g2f563b0d906_9_426"/>
            <p:cNvSpPr/>
            <p:nvPr/>
          </p:nvSpPr>
          <p:spPr>
            <a:xfrm>
              <a:off x="1397800" y="2876988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g2f563b0d906_9_426"/>
            <p:cNvSpPr/>
            <p:nvPr/>
          </p:nvSpPr>
          <p:spPr>
            <a:xfrm>
              <a:off x="704163" y="3602155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7" name="Google Shape;1457;g2f563b0d906_9_426"/>
            <p:cNvGrpSpPr/>
            <p:nvPr/>
          </p:nvGrpSpPr>
          <p:grpSpPr>
            <a:xfrm rot="1943486">
              <a:off x="488534" y="2340808"/>
              <a:ext cx="698511" cy="778332"/>
              <a:chOff x="5431538" y="3074425"/>
              <a:chExt cx="485775" cy="541338"/>
            </a:xfrm>
          </p:grpSpPr>
          <p:sp>
            <p:nvSpPr>
              <p:cNvPr id="1458" name="Google Shape;1458;g2f563b0d906_9_426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g2f563b0d906_9_426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g2f563b0d906_9_426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g2f563b0d906_9_426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g2f563b0d906_9_426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g2f563b0d906_9_426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g2f563b0d906_9_426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5" name="Google Shape;1465;g2f563b0d906_9_426"/>
            <p:cNvGrpSpPr/>
            <p:nvPr/>
          </p:nvGrpSpPr>
          <p:grpSpPr>
            <a:xfrm rot="-7505821">
              <a:off x="1698253" y="3477752"/>
              <a:ext cx="724437" cy="513309"/>
              <a:chOff x="6180688" y="2320538"/>
              <a:chExt cx="1149350" cy="814387"/>
            </a:xfrm>
          </p:grpSpPr>
          <p:sp>
            <p:nvSpPr>
              <p:cNvPr id="1466" name="Google Shape;1466;g2f563b0d906_9_426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g2f563b0d906_9_426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g2f563b0d906_9_426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g2f563b0d906_9_426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g2f563b0d906_9_426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g2f563b0d906_9_426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g2f563b0d906_9_426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3" name="Google Shape;1473;g2f563b0d906_9_426"/>
            <p:cNvSpPr/>
            <p:nvPr/>
          </p:nvSpPr>
          <p:spPr>
            <a:xfrm rot="-1768020">
              <a:off x="1442581" y="1943897"/>
              <a:ext cx="205393" cy="466652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4" name="Google Shape;1474;g2f563b0d906_9_426"/>
            <p:cNvGrpSpPr/>
            <p:nvPr/>
          </p:nvGrpSpPr>
          <p:grpSpPr>
            <a:xfrm rot="865592">
              <a:off x="373634" y="3924120"/>
              <a:ext cx="1023245" cy="1521776"/>
              <a:chOff x="10437913" y="1585525"/>
              <a:chExt cx="1489075" cy="2214563"/>
            </a:xfrm>
          </p:grpSpPr>
          <p:sp>
            <p:nvSpPr>
              <p:cNvPr id="1475" name="Google Shape;1475;g2f563b0d906_9_426"/>
              <p:cNvSpPr/>
              <p:nvPr/>
            </p:nvSpPr>
            <p:spPr>
              <a:xfrm>
                <a:off x="10437913" y="2311013"/>
                <a:ext cx="1074738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9" extrusionOk="0">
                    <a:moveTo>
                      <a:pt x="35" y="475"/>
                    </a:moveTo>
                    <a:cubicBezTo>
                      <a:pt x="28" y="485"/>
                      <a:pt x="21" y="489"/>
                      <a:pt x="12" y="483"/>
                    </a:cubicBezTo>
                    <a:cubicBezTo>
                      <a:pt x="10" y="481"/>
                      <a:pt x="10" y="481"/>
                      <a:pt x="10" y="481"/>
                    </a:cubicBezTo>
                    <a:cubicBezTo>
                      <a:pt x="0" y="475"/>
                      <a:pt x="2" y="467"/>
                      <a:pt x="8" y="457"/>
                    </a:cubicBezTo>
                    <a:cubicBezTo>
                      <a:pt x="298" y="10"/>
                      <a:pt x="298" y="10"/>
                      <a:pt x="298" y="10"/>
                    </a:cubicBezTo>
                    <a:cubicBezTo>
                      <a:pt x="304" y="0"/>
                      <a:pt x="316" y="4"/>
                      <a:pt x="326" y="11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45" y="24"/>
                      <a:pt x="353" y="33"/>
                      <a:pt x="346" y="43"/>
                    </a:cubicBezTo>
                    <a:lnTo>
                      <a:pt x="35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g2f563b0d906_9_426"/>
              <p:cNvSpPr/>
              <p:nvPr/>
            </p:nvSpPr>
            <p:spPr>
              <a:xfrm>
                <a:off x="11293575" y="1976050"/>
                <a:ext cx="436563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4" extrusionOk="0">
                    <a:moveTo>
                      <a:pt x="62" y="164"/>
                    </a:moveTo>
                    <a:cubicBezTo>
                      <a:pt x="55" y="174"/>
                      <a:pt x="48" y="167"/>
                      <a:pt x="38" y="160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" y="141"/>
                      <a:pt x="0" y="136"/>
                      <a:pt x="7" y="126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0"/>
                      <a:pt x="112" y="5"/>
                      <a:pt x="122" y="12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7" y="22"/>
                      <a:pt x="143" y="25"/>
                      <a:pt x="137" y="35"/>
                    </a:cubicBezTo>
                    <a:lnTo>
                      <a:pt x="62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g2f563b0d906_9_426"/>
              <p:cNvSpPr/>
              <p:nvPr/>
            </p:nvSpPr>
            <p:spPr>
              <a:xfrm>
                <a:off x="11519000" y="1585525"/>
                <a:ext cx="407988" cy="63023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7" extrusionOk="0">
                    <a:moveTo>
                      <a:pt x="42" y="149"/>
                    </a:moveTo>
                    <a:cubicBezTo>
                      <a:pt x="0" y="121"/>
                      <a:pt x="16" y="93"/>
                      <a:pt x="44" y="76"/>
                    </a:cubicBezTo>
                    <a:cubicBezTo>
                      <a:pt x="71" y="58"/>
                      <a:pt x="119" y="34"/>
                      <a:pt x="134" y="0"/>
                    </a:cubicBezTo>
                    <a:cubicBezTo>
                      <a:pt x="121" y="53"/>
                      <a:pt x="128" y="207"/>
                      <a:pt x="42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g2f563b0d906_9_426"/>
              <p:cNvSpPr/>
              <p:nvPr/>
            </p:nvSpPr>
            <p:spPr>
              <a:xfrm>
                <a:off x="11641238" y="1720463"/>
                <a:ext cx="2222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4" extrusionOk="0">
                    <a:moveTo>
                      <a:pt x="73" y="0"/>
                    </a:moveTo>
                    <a:cubicBezTo>
                      <a:pt x="71" y="2"/>
                      <a:pt x="69" y="4"/>
                      <a:pt x="68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59" y="12"/>
                      <a:pt x="55" y="15"/>
                      <a:pt x="51" y="17"/>
                    </a:cubicBezTo>
                    <a:cubicBezTo>
                      <a:pt x="44" y="22"/>
                      <a:pt x="36" y="27"/>
                      <a:pt x="29" y="32"/>
                    </a:cubicBezTo>
                    <a:cubicBezTo>
                      <a:pt x="21" y="37"/>
                      <a:pt x="14" y="42"/>
                      <a:pt x="9" y="49"/>
                    </a:cubicBezTo>
                    <a:cubicBezTo>
                      <a:pt x="4" y="56"/>
                      <a:pt x="1" y="65"/>
                      <a:pt x="0" y="74"/>
                    </a:cubicBezTo>
                    <a:cubicBezTo>
                      <a:pt x="0" y="72"/>
                      <a:pt x="0" y="69"/>
                      <a:pt x="0" y="67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2" y="58"/>
                      <a:pt x="2" y="56"/>
                      <a:pt x="3" y="54"/>
                    </a:cubicBezTo>
                    <a:cubicBezTo>
                      <a:pt x="4" y="52"/>
                      <a:pt x="5" y="50"/>
                      <a:pt x="7" y="47"/>
                    </a:cubicBezTo>
                    <a:cubicBezTo>
                      <a:pt x="12" y="40"/>
                      <a:pt x="19" y="34"/>
                      <a:pt x="26" y="29"/>
                    </a:cubicBezTo>
                    <a:cubicBezTo>
                      <a:pt x="34" y="23"/>
                      <a:pt x="42" y="19"/>
                      <a:pt x="50" y="15"/>
                    </a:cubicBezTo>
                    <a:cubicBezTo>
                      <a:pt x="58" y="10"/>
                      <a:pt x="65" y="6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g2f563b0d906_9_426"/>
              <p:cNvSpPr/>
              <p:nvPr/>
            </p:nvSpPr>
            <p:spPr>
              <a:xfrm>
                <a:off x="11653938" y="1764913"/>
                <a:ext cx="2000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75" extrusionOk="0">
                    <a:moveTo>
                      <a:pt x="66" y="0"/>
                    </a:moveTo>
                    <a:cubicBezTo>
                      <a:pt x="57" y="15"/>
                      <a:pt x="47" y="28"/>
                      <a:pt x="36" y="40"/>
                    </a:cubicBezTo>
                    <a:cubicBezTo>
                      <a:pt x="25" y="53"/>
                      <a:pt x="13" y="64"/>
                      <a:pt x="0" y="75"/>
                    </a:cubicBezTo>
                    <a:cubicBezTo>
                      <a:pt x="11" y="62"/>
                      <a:pt x="22" y="50"/>
                      <a:pt x="33" y="38"/>
                    </a:cubicBezTo>
                    <a:cubicBezTo>
                      <a:pt x="44" y="25"/>
                      <a:pt x="55" y="13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g2f563b0d906_9_426"/>
              <p:cNvSpPr/>
              <p:nvPr/>
            </p:nvSpPr>
            <p:spPr>
              <a:xfrm>
                <a:off x="11707913" y="1817300"/>
                <a:ext cx="1492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49" y="0"/>
                    </a:moveTo>
                    <a:cubicBezTo>
                      <a:pt x="45" y="15"/>
                      <a:pt x="42" y="30"/>
                      <a:pt x="35" y="43"/>
                    </a:cubicBezTo>
                    <a:cubicBezTo>
                      <a:pt x="32" y="50"/>
                      <a:pt x="27" y="57"/>
                      <a:pt x="21" y="62"/>
                    </a:cubicBezTo>
                    <a:cubicBezTo>
                      <a:pt x="15" y="66"/>
                      <a:pt x="7" y="69"/>
                      <a:pt x="0" y="70"/>
                    </a:cubicBezTo>
                    <a:cubicBezTo>
                      <a:pt x="7" y="68"/>
                      <a:pt x="13" y="64"/>
                      <a:pt x="19" y="59"/>
                    </a:cubicBezTo>
                    <a:cubicBezTo>
                      <a:pt x="24" y="54"/>
                      <a:pt x="28" y="48"/>
                      <a:pt x="32" y="42"/>
                    </a:cubicBezTo>
                    <a:cubicBezTo>
                      <a:pt x="38" y="29"/>
                      <a:pt x="42" y="14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1" name="Google Shape;1481;g2f563b0d906_9_426"/>
          <p:cNvSpPr txBox="1"/>
          <p:nvPr/>
        </p:nvSpPr>
        <p:spPr>
          <a:xfrm>
            <a:off x="2702425" y="1565350"/>
            <a:ext cx="47403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2" name="Google Shape;1482;g2f563b0d906_9_426"/>
          <p:cNvSpPr txBox="1"/>
          <p:nvPr/>
        </p:nvSpPr>
        <p:spPr>
          <a:xfrm>
            <a:off x="2341075" y="406175"/>
            <a:ext cx="4564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Common Questions</a:t>
            </a:r>
            <a:endParaRPr/>
          </a:p>
        </p:txBody>
      </p:sp>
      <p:sp>
        <p:nvSpPr>
          <p:cNvPr id="1483" name="Google Shape;1483;g2f563b0d906_9_426"/>
          <p:cNvSpPr txBox="1"/>
          <p:nvPr/>
        </p:nvSpPr>
        <p:spPr>
          <a:xfrm>
            <a:off x="2096550" y="1565350"/>
            <a:ext cx="4950900" cy="29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Black"/>
              <a:buChar char="-"/>
            </a:pPr>
            <a:r>
              <a:rPr lang="en" sz="16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Tell me about yourself (Self Intro)</a:t>
            </a: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Black"/>
              <a:buChar char="-"/>
            </a:pPr>
            <a:r>
              <a:rPr lang="en" sz="16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Why do you want to study this course? </a:t>
            </a: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Black"/>
              <a:buChar char="-"/>
            </a:pPr>
            <a:r>
              <a:rPr lang="en" sz="16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Knowledge regarding subject</a:t>
            </a: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Black"/>
              <a:buChar char="-"/>
            </a:pPr>
            <a:r>
              <a:rPr lang="en" sz="16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Extracurricular activities</a:t>
            </a: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 </a:t>
            </a: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Black"/>
              <a:buChar char="-"/>
            </a:pPr>
            <a:r>
              <a:rPr lang="en" sz="16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What are your strengths and weakness? Relate it to your course </a:t>
            </a: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Black"/>
              <a:buChar char="-"/>
            </a:pPr>
            <a:r>
              <a:rPr lang="en" sz="16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Why do you want to study in this uni?</a:t>
            </a: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874" name="Google Shape;874;p3"/>
          <p:cNvSpPr txBox="1">
            <a:spLocks noGrp="1"/>
          </p:cNvSpPr>
          <p:nvPr>
            <p:ph type="title" idx="5"/>
          </p:nvPr>
        </p:nvSpPr>
        <p:spPr>
          <a:xfrm>
            <a:off x="1111747" y="1361250"/>
            <a:ext cx="773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75" name="Google Shape;875;p3"/>
          <p:cNvSpPr txBox="1">
            <a:spLocks noGrp="1"/>
          </p:cNvSpPr>
          <p:nvPr>
            <p:ph type="title" idx="6"/>
          </p:nvPr>
        </p:nvSpPr>
        <p:spPr>
          <a:xfrm>
            <a:off x="1111747" y="2913568"/>
            <a:ext cx="771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76" name="Google Shape;876;p3"/>
          <p:cNvSpPr txBox="1">
            <a:spLocks noGrp="1"/>
          </p:cNvSpPr>
          <p:nvPr>
            <p:ph type="title" idx="7"/>
          </p:nvPr>
        </p:nvSpPr>
        <p:spPr>
          <a:xfrm>
            <a:off x="4762248" y="1361887"/>
            <a:ext cx="771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77" name="Google Shape;877;p3"/>
          <p:cNvSpPr txBox="1">
            <a:spLocks noGrp="1"/>
          </p:cNvSpPr>
          <p:nvPr>
            <p:ph type="title" idx="8"/>
          </p:nvPr>
        </p:nvSpPr>
        <p:spPr>
          <a:xfrm>
            <a:off x="4762248" y="2913569"/>
            <a:ext cx="771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78" name="Google Shape;878;p3"/>
          <p:cNvSpPr txBox="1">
            <a:spLocks noGrp="1"/>
          </p:cNvSpPr>
          <p:nvPr>
            <p:ph type="subTitle" idx="9"/>
          </p:nvPr>
        </p:nvSpPr>
        <p:spPr>
          <a:xfrm>
            <a:off x="1111747" y="1741861"/>
            <a:ext cx="3422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UCAS Application </a:t>
            </a:r>
            <a:endParaRPr/>
          </a:p>
        </p:txBody>
      </p:sp>
      <p:sp>
        <p:nvSpPr>
          <p:cNvPr id="879" name="Google Shape;879;p3"/>
          <p:cNvSpPr txBox="1">
            <a:spLocks noGrp="1"/>
          </p:cNvSpPr>
          <p:nvPr>
            <p:ph type="subTitle" idx="13"/>
          </p:nvPr>
        </p:nvSpPr>
        <p:spPr>
          <a:xfrm>
            <a:off x="1111747" y="3295459"/>
            <a:ext cx="3422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大學面試點準備？</a:t>
            </a:r>
            <a:endParaRPr/>
          </a:p>
        </p:txBody>
      </p:sp>
      <p:sp>
        <p:nvSpPr>
          <p:cNvPr id="880" name="Google Shape;880;p3"/>
          <p:cNvSpPr txBox="1">
            <a:spLocks noGrp="1"/>
          </p:cNvSpPr>
          <p:nvPr>
            <p:ph type="subTitle" idx="14"/>
          </p:nvPr>
        </p:nvSpPr>
        <p:spPr>
          <a:xfrm>
            <a:off x="4762250" y="1741853"/>
            <a:ext cx="3894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Personal statement點寫？</a:t>
            </a:r>
            <a:endParaRPr/>
          </a:p>
        </p:txBody>
      </p:sp>
      <p:sp>
        <p:nvSpPr>
          <p:cNvPr id="881" name="Google Shape;881;p3"/>
          <p:cNvSpPr txBox="1">
            <a:spLocks noGrp="1"/>
          </p:cNvSpPr>
          <p:nvPr>
            <p:ph type="subTitle" idx="15"/>
          </p:nvPr>
        </p:nvSpPr>
        <p:spPr>
          <a:xfrm>
            <a:off x="4762248" y="3295457"/>
            <a:ext cx="3422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點</a:t>
            </a:r>
            <a:r>
              <a:rPr lang="zh-TW" altLang="en-US"/>
              <a:t>揀</a:t>
            </a:r>
            <a:r>
              <a:rPr lang="en"/>
              <a:t>大學</a:t>
            </a:r>
            <a:r>
              <a:rPr lang="en" dirty="0"/>
              <a:t>？//大學生活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g2f563b0d906_9_590"/>
          <p:cNvGrpSpPr/>
          <p:nvPr/>
        </p:nvGrpSpPr>
        <p:grpSpPr>
          <a:xfrm>
            <a:off x="0" y="1923561"/>
            <a:ext cx="2795033" cy="3730486"/>
            <a:chOff x="200200" y="1923561"/>
            <a:chExt cx="2795033" cy="3730486"/>
          </a:xfrm>
        </p:grpSpPr>
        <p:grpSp>
          <p:nvGrpSpPr>
            <p:cNvPr id="1489" name="Google Shape;1489;g2f563b0d906_9_590"/>
            <p:cNvGrpSpPr/>
            <p:nvPr/>
          </p:nvGrpSpPr>
          <p:grpSpPr>
            <a:xfrm rot="-1428406">
              <a:off x="1340620" y="4405345"/>
              <a:ext cx="1520814" cy="983601"/>
              <a:chOff x="1689312" y="3648108"/>
              <a:chExt cx="1361459" cy="880464"/>
            </a:xfrm>
          </p:grpSpPr>
          <p:sp>
            <p:nvSpPr>
              <p:cNvPr id="1490" name="Google Shape;1490;g2f563b0d906_9_590"/>
              <p:cNvSpPr/>
              <p:nvPr/>
            </p:nvSpPr>
            <p:spPr>
              <a:xfrm>
                <a:off x="1928450" y="4324760"/>
                <a:ext cx="1038078" cy="20381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6" extrusionOk="0">
                    <a:moveTo>
                      <a:pt x="232" y="0"/>
                    </a:moveTo>
                    <a:cubicBezTo>
                      <a:pt x="233" y="11"/>
                      <a:pt x="183" y="27"/>
                      <a:pt x="119" y="37"/>
                    </a:cubicBezTo>
                    <a:cubicBezTo>
                      <a:pt x="54" y="46"/>
                      <a:pt x="1" y="45"/>
                      <a:pt x="0" y="34"/>
                    </a:cubicBez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g2f563b0d906_9_590"/>
              <p:cNvSpPr/>
              <p:nvPr/>
            </p:nvSpPr>
            <p:spPr>
              <a:xfrm>
                <a:off x="1933885" y="4338348"/>
                <a:ext cx="1024492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230" h="40" extrusionOk="0">
                    <a:moveTo>
                      <a:pt x="230" y="0"/>
                    </a:moveTo>
                    <a:cubicBezTo>
                      <a:pt x="206" y="7"/>
                      <a:pt x="164" y="15"/>
                      <a:pt x="116" y="22"/>
                    </a:cubicBezTo>
                    <a:cubicBezTo>
                      <a:pt x="68" y="29"/>
                      <a:pt x="25" y="33"/>
                      <a:pt x="0" y="33"/>
                    </a:cubicBezTo>
                    <a:cubicBezTo>
                      <a:pt x="5" y="38"/>
                      <a:pt x="20" y="40"/>
                      <a:pt x="42" y="40"/>
                    </a:cubicBezTo>
                    <a:cubicBezTo>
                      <a:pt x="62" y="40"/>
                      <a:pt x="89" y="38"/>
                      <a:pt x="118" y="34"/>
                    </a:cubicBezTo>
                    <a:cubicBezTo>
                      <a:pt x="176" y="25"/>
                      <a:pt x="223" y="11"/>
                      <a:pt x="23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g2f563b0d906_9_590"/>
              <p:cNvSpPr/>
              <p:nvPr/>
            </p:nvSpPr>
            <p:spPr>
              <a:xfrm>
                <a:off x="1830621" y="4267694"/>
                <a:ext cx="1220150" cy="23642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3" extrusionOk="0">
                    <a:moveTo>
                      <a:pt x="273" y="7"/>
                    </a:moveTo>
                    <a:cubicBezTo>
                      <a:pt x="274" y="13"/>
                      <a:pt x="214" y="27"/>
                      <a:pt x="139" y="38"/>
                    </a:cubicBezTo>
                    <a:cubicBezTo>
                      <a:pt x="64" y="49"/>
                      <a:pt x="2" y="53"/>
                      <a:pt x="1" y="46"/>
                    </a:cubicBezTo>
                    <a:cubicBezTo>
                      <a:pt x="0" y="40"/>
                      <a:pt x="60" y="25"/>
                      <a:pt x="135" y="14"/>
                    </a:cubicBezTo>
                    <a:cubicBezTo>
                      <a:pt x="211" y="4"/>
                      <a:pt x="272" y="0"/>
                      <a:pt x="273" y="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g2f563b0d906_9_590"/>
              <p:cNvSpPr/>
              <p:nvPr/>
            </p:nvSpPr>
            <p:spPr>
              <a:xfrm>
                <a:off x="1689312" y="3648108"/>
                <a:ext cx="1111451" cy="78807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7" extrusionOk="0">
                    <a:moveTo>
                      <a:pt x="231" y="1"/>
                    </a:moveTo>
                    <a:cubicBezTo>
                      <a:pt x="143" y="14"/>
                      <a:pt x="143" y="14"/>
                      <a:pt x="143" y="14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44" y="29"/>
                      <a:pt x="38" y="40"/>
                      <a:pt x="42" y="5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12" y="60"/>
                      <a:pt x="0" y="76"/>
                      <a:pt x="3" y="92"/>
                    </a:cubicBezTo>
                    <a:cubicBezTo>
                      <a:pt x="8" y="125"/>
                      <a:pt x="38" y="148"/>
                      <a:pt x="70" y="143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9" y="168"/>
                      <a:pt x="115" y="177"/>
                      <a:pt x="132" y="174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98" y="165"/>
                      <a:pt x="198" y="165"/>
                      <a:pt x="198" y="165"/>
                    </a:cubicBezTo>
                    <a:cubicBezTo>
                      <a:pt x="215" y="162"/>
                      <a:pt x="228" y="149"/>
                      <a:pt x="231" y="133"/>
                    </a:cubicBezTo>
                    <a:cubicBezTo>
                      <a:pt x="249" y="20"/>
                      <a:pt x="249" y="20"/>
                      <a:pt x="249" y="20"/>
                    </a:cubicBezTo>
                    <a:cubicBezTo>
                      <a:pt x="250" y="9"/>
                      <a:pt x="241" y="0"/>
                      <a:pt x="231" y="1"/>
                    </a:cubicBezTo>
                    <a:moveTo>
                      <a:pt x="67" y="123"/>
                    </a:moveTo>
                    <a:cubicBezTo>
                      <a:pt x="46" y="126"/>
                      <a:pt x="26" y="111"/>
                      <a:pt x="23" y="90"/>
                    </a:cubicBezTo>
                    <a:cubicBezTo>
                      <a:pt x="22" y="84"/>
                      <a:pt x="26" y="79"/>
                      <a:pt x="31" y="78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23"/>
                      <a:pt x="67" y="123"/>
                      <a:pt x="67" y="1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g2f563b0d906_9_590"/>
              <p:cNvSpPr/>
              <p:nvPr/>
            </p:nvSpPr>
            <p:spPr>
              <a:xfrm>
                <a:off x="2129544" y="3653543"/>
                <a:ext cx="668501" cy="77448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4" extrusionOk="0">
                    <a:moveTo>
                      <a:pt x="134" y="0"/>
                    </a:moveTo>
                    <a:cubicBezTo>
                      <a:pt x="133" y="0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4" y="23"/>
                      <a:pt x="102" y="42"/>
                      <a:pt x="96" y="60"/>
                    </a:cubicBezTo>
                    <a:cubicBezTo>
                      <a:pt x="86" y="88"/>
                      <a:pt x="67" y="112"/>
                      <a:pt x="45" y="131"/>
                    </a:cubicBezTo>
                    <a:cubicBezTo>
                      <a:pt x="31" y="143"/>
                      <a:pt x="16" y="153"/>
                      <a:pt x="0" y="163"/>
                    </a:cubicBezTo>
                    <a:cubicBezTo>
                      <a:pt x="8" y="170"/>
                      <a:pt x="17" y="174"/>
                      <a:pt x="27" y="174"/>
                    </a:cubicBezTo>
                    <a:cubicBezTo>
                      <a:pt x="29" y="174"/>
                      <a:pt x="31" y="174"/>
                      <a:pt x="33" y="173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16" y="161"/>
                      <a:pt x="129" y="148"/>
                      <a:pt x="132" y="132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8"/>
                      <a:pt x="150" y="17"/>
                      <a:pt x="150" y="16"/>
                    </a:cubicBezTo>
                    <a:cubicBezTo>
                      <a:pt x="150" y="7"/>
                      <a:pt x="143" y="0"/>
                      <a:pt x="134" y="0"/>
                    </a:cubicBezTo>
                  </a:path>
                </a:pathLst>
              </a:custGeom>
              <a:solidFill>
                <a:srgbClr val="FFCE73">
                  <a:alpha val="505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g2f563b0d906_9_590"/>
              <p:cNvSpPr/>
              <p:nvPr/>
            </p:nvSpPr>
            <p:spPr>
              <a:xfrm>
                <a:off x="1928450" y="3835613"/>
                <a:ext cx="111418" cy="2799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63" extrusionOk="0">
                    <a:moveTo>
                      <a:pt x="0" y="0"/>
                    </a:moveTo>
                    <a:cubicBezTo>
                      <a:pt x="5" y="22"/>
                      <a:pt x="13" y="44"/>
                      <a:pt x="25" y="63"/>
                    </a:cubicBezTo>
                    <a:cubicBezTo>
                      <a:pt x="20" y="41"/>
                      <a:pt x="12" y="19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g2f563b0d906_9_590"/>
              <p:cNvSpPr/>
              <p:nvPr/>
            </p:nvSpPr>
            <p:spPr>
              <a:xfrm>
                <a:off x="2031715" y="3947031"/>
                <a:ext cx="67938" cy="1902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0"/>
                    </a:moveTo>
                    <a:cubicBezTo>
                      <a:pt x="3" y="15"/>
                      <a:pt x="7" y="30"/>
                      <a:pt x="15" y="43"/>
                    </a:cubicBezTo>
                    <a:cubicBezTo>
                      <a:pt x="13" y="28"/>
                      <a:pt x="8" y="13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g2f563b0d906_9_590"/>
              <p:cNvSpPr/>
              <p:nvPr/>
            </p:nvSpPr>
            <p:spPr>
              <a:xfrm>
                <a:off x="2077913" y="4148125"/>
                <a:ext cx="35328" cy="92394"/>
              </a:xfrm>
              <a:custGeom>
                <a:avLst/>
                <a:gdLst/>
                <a:ahLst/>
                <a:cxnLst/>
                <a:rect l="l" t="t" r="r" b="b"/>
                <a:pathLst>
                  <a:path w="8" h="21" extrusionOk="0">
                    <a:moveTo>
                      <a:pt x="0" y="0"/>
                    </a:moveTo>
                    <a:cubicBezTo>
                      <a:pt x="1" y="7"/>
                      <a:pt x="4" y="15"/>
                      <a:pt x="8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g2f563b0d906_9_590"/>
              <p:cNvSpPr/>
              <p:nvPr/>
            </p:nvSpPr>
            <p:spPr>
              <a:xfrm>
                <a:off x="2471947" y="3716044"/>
                <a:ext cx="89678" cy="2880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65" extrusionOk="0">
                    <a:moveTo>
                      <a:pt x="15" y="0"/>
                    </a:moveTo>
                    <a:cubicBezTo>
                      <a:pt x="12" y="21"/>
                      <a:pt x="9" y="42"/>
                      <a:pt x="1" y="61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1" y="64"/>
                      <a:pt x="1" y="63"/>
                      <a:pt x="2" y="62"/>
                    </a:cubicBezTo>
                    <a:cubicBezTo>
                      <a:pt x="16" y="44"/>
                      <a:pt x="20" y="22"/>
                      <a:pt x="15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g2f563b0d906_9_590"/>
              <p:cNvSpPr/>
              <p:nvPr/>
            </p:nvSpPr>
            <p:spPr>
              <a:xfrm>
                <a:off x="2379552" y="3974206"/>
                <a:ext cx="54350" cy="100548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2" y="0"/>
                    </a:moveTo>
                    <a:cubicBezTo>
                      <a:pt x="9" y="8"/>
                      <a:pt x="5" y="15"/>
                      <a:pt x="0" y="23"/>
                    </a:cubicBezTo>
                    <a:cubicBezTo>
                      <a:pt x="7" y="17"/>
                      <a:pt x="12" y="9"/>
                      <a:pt x="12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g2f563b0d906_9_590"/>
              <p:cNvSpPr/>
              <p:nvPr/>
            </p:nvSpPr>
            <p:spPr>
              <a:xfrm>
                <a:off x="2360531" y="4085622"/>
                <a:ext cx="62503" cy="6250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8" y="3"/>
                      <a:pt x="3" y="8"/>
                      <a:pt x="0" y="14"/>
                    </a:cubicBezTo>
                    <a:cubicBezTo>
                      <a:pt x="5" y="10"/>
                      <a:pt x="9" y="5"/>
                      <a:pt x="14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g2f563b0d906_9_590"/>
              <p:cNvSpPr/>
              <p:nvPr/>
            </p:nvSpPr>
            <p:spPr>
              <a:xfrm>
                <a:off x="1730075" y="3968771"/>
                <a:ext cx="57068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13" h="40" extrusionOk="0">
                    <a:moveTo>
                      <a:pt x="13" y="0"/>
                    </a:moveTo>
                    <a:cubicBezTo>
                      <a:pt x="0" y="9"/>
                      <a:pt x="1" y="26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0" y="40"/>
                      <a:pt x="9" y="36"/>
                      <a:pt x="9" y="34"/>
                    </a:cubicBezTo>
                    <a:cubicBezTo>
                      <a:pt x="6" y="23"/>
                      <a:pt x="6" y="10"/>
                      <a:pt x="13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2" name="Google Shape;1502;g2f563b0d906_9_590"/>
            <p:cNvSpPr/>
            <p:nvPr/>
          </p:nvSpPr>
          <p:spPr>
            <a:xfrm>
              <a:off x="1397800" y="2876988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g2f563b0d906_9_590"/>
            <p:cNvSpPr/>
            <p:nvPr/>
          </p:nvSpPr>
          <p:spPr>
            <a:xfrm>
              <a:off x="704163" y="3602155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4" name="Google Shape;1504;g2f563b0d906_9_590"/>
            <p:cNvGrpSpPr/>
            <p:nvPr/>
          </p:nvGrpSpPr>
          <p:grpSpPr>
            <a:xfrm rot="1943486">
              <a:off x="488534" y="2340808"/>
              <a:ext cx="698511" cy="778332"/>
              <a:chOff x="5431538" y="3074425"/>
              <a:chExt cx="485775" cy="541338"/>
            </a:xfrm>
          </p:grpSpPr>
          <p:sp>
            <p:nvSpPr>
              <p:cNvPr id="1505" name="Google Shape;1505;g2f563b0d906_9_590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g2f563b0d906_9_590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g2f563b0d906_9_590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g2f563b0d906_9_590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g2f563b0d906_9_590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g2f563b0d906_9_590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g2f563b0d906_9_590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2" name="Google Shape;1512;g2f563b0d906_9_590"/>
            <p:cNvGrpSpPr/>
            <p:nvPr/>
          </p:nvGrpSpPr>
          <p:grpSpPr>
            <a:xfrm rot="-7505821">
              <a:off x="1698253" y="3477752"/>
              <a:ext cx="724437" cy="513309"/>
              <a:chOff x="6180688" y="2320538"/>
              <a:chExt cx="1149350" cy="814387"/>
            </a:xfrm>
          </p:grpSpPr>
          <p:sp>
            <p:nvSpPr>
              <p:cNvPr id="1513" name="Google Shape;1513;g2f563b0d906_9_590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g2f563b0d906_9_590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g2f563b0d906_9_590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g2f563b0d906_9_590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g2f563b0d906_9_590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g2f563b0d906_9_590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g2f563b0d906_9_590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0" name="Google Shape;1520;g2f563b0d906_9_590"/>
            <p:cNvSpPr/>
            <p:nvPr/>
          </p:nvSpPr>
          <p:spPr>
            <a:xfrm rot="-1768020">
              <a:off x="1442581" y="1943897"/>
              <a:ext cx="205393" cy="466652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1" name="Google Shape;1521;g2f563b0d906_9_590"/>
            <p:cNvGrpSpPr/>
            <p:nvPr/>
          </p:nvGrpSpPr>
          <p:grpSpPr>
            <a:xfrm rot="865592">
              <a:off x="373634" y="3924120"/>
              <a:ext cx="1023245" cy="1521776"/>
              <a:chOff x="10437913" y="1585525"/>
              <a:chExt cx="1489075" cy="2214563"/>
            </a:xfrm>
          </p:grpSpPr>
          <p:sp>
            <p:nvSpPr>
              <p:cNvPr id="1522" name="Google Shape;1522;g2f563b0d906_9_590"/>
              <p:cNvSpPr/>
              <p:nvPr/>
            </p:nvSpPr>
            <p:spPr>
              <a:xfrm>
                <a:off x="10437913" y="2311013"/>
                <a:ext cx="1074738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9" extrusionOk="0">
                    <a:moveTo>
                      <a:pt x="35" y="475"/>
                    </a:moveTo>
                    <a:cubicBezTo>
                      <a:pt x="28" y="485"/>
                      <a:pt x="21" y="489"/>
                      <a:pt x="12" y="483"/>
                    </a:cubicBezTo>
                    <a:cubicBezTo>
                      <a:pt x="10" y="481"/>
                      <a:pt x="10" y="481"/>
                      <a:pt x="10" y="481"/>
                    </a:cubicBezTo>
                    <a:cubicBezTo>
                      <a:pt x="0" y="475"/>
                      <a:pt x="2" y="467"/>
                      <a:pt x="8" y="457"/>
                    </a:cubicBezTo>
                    <a:cubicBezTo>
                      <a:pt x="298" y="10"/>
                      <a:pt x="298" y="10"/>
                      <a:pt x="298" y="10"/>
                    </a:cubicBezTo>
                    <a:cubicBezTo>
                      <a:pt x="304" y="0"/>
                      <a:pt x="316" y="4"/>
                      <a:pt x="326" y="11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45" y="24"/>
                      <a:pt x="353" y="33"/>
                      <a:pt x="346" y="43"/>
                    </a:cubicBezTo>
                    <a:lnTo>
                      <a:pt x="35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g2f563b0d906_9_590"/>
              <p:cNvSpPr/>
              <p:nvPr/>
            </p:nvSpPr>
            <p:spPr>
              <a:xfrm>
                <a:off x="11293575" y="1976050"/>
                <a:ext cx="436563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4" extrusionOk="0">
                    <a:moveTo>
                      <a:pt x="62" y="164"/>
                    </a:moveTo>
                    <a:cubicBezTo>
                      <a:pt x="55" y="174"/>
                      <a:pt x="48" y="167"/>
                      <a:pt x="38" y="160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" y="141"/>
                      <a:pt x="0" y="136"/>
                      <a:pt x="7" y="126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0"/>
                      <a:pt x="112" y="5"/>
                      <a:pt x="122" y="12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7" y="22"/>
                      <a:pt x="143" y="25"/>
                      <a:pt x="137" y="35"/>
                    </a:cubicBezTo>
                    <a:lnTo>
                      <a:pt x="62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g2f563b0d906_9_590"/>
              <p:cNvSpPr/>
              <p:nvPr/>
            </p:nvSpPr>
            <p:spPr>
              <a:xfrm>
                <a:off x="11519000" y="1585525"/>
                <a:ext cx="407988" cy="63023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7" extrusionOk="0">
                    <a:moveTo>
                      <a:pt x="42" y="149"/>
                    </a:moveTo>
                    <a:cubicBezTo>
                      <a:pt x="0" y="121"/>
                      <a:pt x="16" y="93"/>
                      <a:pt x="44" y="76"/>
                    </a:cubicBezTo>
                    <a:cubicBezTo>
                      <a:pt x="71" y="58"/>
                      <a:pt x="119" y="34"/>
                      <a:pt x="134" y="0"/>
                    </a:cubicBezTo>
                    <a:cubicBezTo>
                      <a:pt x="121" y="53"/>
                      <a:pt x="128" y="207"/>
                      <a:pt x="42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g2f563b0d906_9_590"/>
              <p:cNvSpPr/>
              <p:nvPr/>
            </p:nvSpPr>
            <p:spPr>
              <a:xfrm>
                <a:off x="11641238" y="1720463"/>
                <a:ext cx="2222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4" extrusionOk="0">
                    <a:moveTo>
                      <a:pt x="73" y="0"/>
                    </a:moveTo>
                    <a:cubicBezTo>
                      <a:pt x="71" y="2"/>
                      <a:pt x="69" y="4"/>
                      <a:pt x="68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59" y="12"/>
                      <a:pt x="55" y="15"/>
                      <a:pt x="51" y="17"/>
                    </a:cubicBezTo>
                    <a:cubicBezTo>
                      <a:pt x="44" y="22"/>
                      <a:pt x="36" y="27"/>
                      <a:pt x="29" y="32"/>
                    </a:cubicBezTo>
                    <a:cubicBezTo>
                      <a:pt x="21" y="37"/>
                      <a:pt x="14" y="42"/>
                      <a:pt x="9" y="49"/>
                    </a:cubicBezTo>
                    <a:cubicBezTo>
                      <a:pt x="4" y="56"/>
                      <a:pt x="1" y="65"/>
                      <a:pt x="0" y="74"/>
                    </a:cubicBezTo>
                    <a:cubicBezTo>
                      <a:pt x="0" y="72"/>
                      <a:pt x="0" y="69"/>
                      <a:pt x="0" y="67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2" y="58"/>
                      <a:pt x="2" y="56"/>
                      <a:pt x="3" y="54"/>
                    </a:cubicBezTo>
                    <a:cubicBezTo>
                      <a:pt x="4" y="52"/>
                      <a:pt x="5" y="50"/>
                      <a:pt x="7" y="47"/>
                    </a:cubicBezTo>
                    <a:cubicBezTo>
                      <a:pt x="12" y="40"/>
                      <a:pt x="19" y="34"/>
                      <a:pt x="26" y="29"/>
                    </a:cubicBezTo>
                    <a:cubicBezTo>
                      <a:pt x="34" y="23"/>
                      <a:pt x="42" y="19"/>
                      <a:pt x="50" y="15"/>
                    </a:cubicBezTo>
                    <a:cubicBezTo>
                      <a:pt x="58" y="10"/>
                      <a:pt x="65" y="6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g2f563b0d906_9_590"/>
              <p:cNvSpPr/>
              <p:nvPr/>
            </p:nvSpPr>
            <p:spPr>
              <a:xfrm>
                <a:off x="11653938" y="1764913"/>
                <a:ext cx="2000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75" extrusionOk="0">
                    <a:moveTo>
                      <a:pt x="66" y="0"/>
                    </a:moveTo>
                    <a:cubicBezTo>
                      <a:pt x="57" y="15"/>
                      <a:pt x="47" y="28"/>
                      <a:pt x="36" y="40"/>
                    </a:cubicBezTo>
                    <a:cubicBezTo>
                      <a:pt x="25" y="53"/>
                      <a:pt x="13" y="64"/>
                      <a:pt x="0" y="75"/>
                    </a:cubicBezTo>
                    <a:cubicBezTo>
                      <a:pt x="11" y="62"/>
                      <a:pt x="22" y="50"/>
                      <a:pt x="33" y="38"/>
                    </a:cubicBezTo>
                    <a:cubicBezTo>
                      <a:pt x="44" y="25"/>
                      <a:pt x="55" y="13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g2f563b0d906_9_590"/>
              <p:cNvSpPr/>
              <p:nvPr/>
            </p:nvSpPr>
            <p:spPr>
              <a:xfrm>
                <a:off x="11707913" y="1817300"/>
                <a:ext cx="1492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49" y="0"/>
                    </a:moveTo>
                    <a:cubicBezTo>
                      <a:pt x="45" y="15"/>
                      <a:pt x="42" y="30"/>
                      <a:pt x="35" y="43"/>
                    </a:cubicBezTo>
                    <a:cubicBezTo>
                      <a:pt x="32" y="50"/>
                      <a:pt x="27" y="57"/>
                      <a:pt x="21" y="62"/>
                    </a:cubicBezTo>
                    <a:cubicBezTo>
                      <a:pt x="15" y="66"/>
                      <a:pt x="7" y="69"/>
                      <a:pt x="0" y="70"/>
                    </a:cubicBezTo>
                    <a:cubicBezTo>
                      <a:pt x="7" y="68"/>
                      <a:pt x="13" y="64"/>
                      <a:pt x="19" y="59"/>
                    </a:cubicBezTo>
                    <a:cubicBezTo>
                      <a:pt x="24" y="54"/>
                      <a:pt x="28" y="48"/>
                      <a:pt x="32" y="42"/>
                    </a:cubicBezTo>
                    <a:cubicBezTo>
                      <a:pt x="38" y="29"/>
                      <a:pt x="42" y="14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8" name="Google Shape;1528;g2f563b0d906_9_590"/>
          <p:cNvSpPr txBox="1"/>
          <p:nvPr/>
        </p:nvSpPr>
        <p:spPr>
          <a:xfrm>
            <a:off x="2702425" y="1565350"/>
            <a:ext cx="47403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9" name="Google Shape;1529;g2f563b0d906_9_590"/>
          <p:cNvSpPr txBox="1"/>
          <p:nvPr/>
        </p:nvSpPr>
        <p:spPr>
          <a:xfrm>
            <a:off x="1831975" y="884825"/>
            <a:ext cx="4950900" cy="29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0" name="Google Shape;1530;g2f563b0d906_9_590"/>
          <p:cNvSpPr/>
          <p:nvPr/>
        </p:nvSpPr>
        <p:spPr>
          <a:xfrm>
            <a:off x="2251625" y="1282875"/>
            <a:ext cx="5382774" cy="2702430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WHEN ARE THE INTERVIEWS?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f4116af9c7fab2b_0"/>
          <p:cNvSpPr txBox="1">
            <a:spLocks noGrp="1"/>
          </p:cNvSpPr>
          <p:nvPr>
            <p:ph type="title"/>
          </p:nvPr>
        </p:nvSpPr>
        <p:spPr>
          <a:xfrm>
            <a:off x="2579700" y="2628550"/>
            <a:ext cx="39846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大學選擇/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大學生活 </a:t>
            </a:r>
            <a:endParaRPr/>
          </a:p>
        </p:txBody>
      </p:sp>
      <p:sp>
        <p:nvSpPr>
          <p:cNvPr id="1536" name="Google Shape;1536;g1f4116af9c7fab2b_0"/>
          <p:cNvSpPr txBox="1">
            <a:spLocks noGrp="1"/>
          </p:cNvSpPr>
          <p:nvPr>
            <p:ph type="title" idx="2"/>
          </p:nvPr>
        </p:nvSpPr>
        <p:spPr>
          <a:xfrm flipH="1">
            <a:off x="3937800" y="825547"/>
            <a:ext cx="12684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537" name="Google Shape;1537;g1f4116af9c7fab2b_0"/>
          <p:cNvGrpSpPr/>
          <p:nvPr/>
        </p:nvGrpSpPr>
        <p:grpSpPr>
          <a:xfrm>
            <a:off x="6071577" y="-112113"/>
            <a:ext cx="3846003" cy="3484043"/>
            <a:chOff x="5807352" y="-130188"/>
            <a:chExt cx="3846003" cy="3484043"/>
          </a:xfrm>
        </p:grpSpPr>
        <p:grpSp>
          <p:nvGrpSpPr>
            <p:cNvPr id="1538" name="Google Shape;1538;g1f4116af9c7fab2b_0"/>
            <p:cNvGrpSpPr/>
            <p:nvPr/>
          </p:nvGrpSpPr>
          <p:grpSpPr>
            <a:xfrm rot="3965436">
              <a:off x="6997417" y="9724"/>
              <a:ext cx="1117919" cy="1247898"/>
              <a:chOff x="6503625" y="1008025"/>
              <a:chExt cx="573088" cy="639763"/>
            </a:xfrm>
          </p:grpSpPr>
          <p:sp>
            <p:nvSpPr>
              <p:cNvPr id="1539" name="Google Shape;1539;g1f4116af9c7fab2b_0"/>
              <p:cNvSpPr/>
              <p:nvPr/>
            </p:nvSpPr>
            <p:spPr>
              <a:xfrm>
                <a:off x="6503625" y="1008025"/>
                <a:ext cx="27622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2" y="0"/>
                      <a:pt x="21" y="1"/>
                      <a:pt x="25" y="7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18"/>
                      <a:pt x="1" y="10"/>
                      <a:pt x="6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g1f4116af9c7fab2b_0"/>
              <p:cNvSpPr/>
              <p:nvPr/>
            </p:nvSpPr>
            <p:spPr>
              <a:xfrm>
                <a:off x="6668725" y="1204875"/>
                <a:ext cx="8731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34" y="0"/>
                    </a:moveTo>
                    <a:lnTo>
                      <a:pt x="0" y="30"/>
                    </a:lnTo>
                    <a:lnTo>
                      <a:pt x="21" y="55"/>
                    </a:lnTo>
                    <a:lnTo>
                      <a:pt x="55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g1f4116af9c7fab2b_0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g1f4116af9c7fab2b_0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g1f4116af9c7fab2b_0"/>
              <p:cNvSpPr/>
              <p:nvPr/>
            </p:nvSpPr>
            <p:spPr>
              <a:xfrm>
                <a:off x="6698888" y="1268375"/>
                <a:ext cx="3778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14" y="123"/>
                    </a:moveTo>
                    <a:cubicBezTo>
                      <a:pt x="142" y="100"/>
                      <a:pt x="145" y="59"/>
                      <a:pt x="122" y="31"/>
                    </a:cubicBezTo>
                    <a:cubicBezTo>
                      <a:pt x="99" y="4"/>
                      <a:pt x="58" y="0"/>
                      <a:pt x="31" y="23"/>
                    </a:cubicBezTo>
                    <a:cubicBezTo>
                      <a:pt x="3" y="46"/>
                      <a:pt x="0" y="87"/>
                      <a:pt x="23" y="115"/>
                    </a:cubicBezTo>
                    <a:cubicBezTo>
                      <a:pt x="46" y="142"/>
                      <a:pt x="87" y="146"/>
                      <a:pt x="114" y="123"/>
                    </a:cubicBezTo>
                    <a:moveTo>
                      <a:pt x="36" y="30"/>
                    </a:moveTo>
                    <a:cubicBezTo>
                      <a:pt x="60" y="10"/>
                      <a:pt x="96" y="13"/>
                      <a:pt x="115" y="37"/>
                    </a:cubicBezTo>
                    <a:cubicBezTo>
                      <a:pt x="135" y="60"/>
                      <a:pt x="132" y="96"/>
                      <a:pt x="109" y="116"/>
                    </a:cubicBezTo>
                    <a:cubicBezTo>
                      <a:pt x="85" y="136"/>
                      <a:pt x="49" y="133"/>
                      <a:pt x="30" y="109"/>
                    </a:cubicBezTo>
                    <a:cubicBezTo>
                      <a:pt x="10" y="85"/>
                      <a:pt x="13" y="50"/>
                      <a:pt x="36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g1f4116af9c7fab2b_0"/>
              <p:cNvSpPr/>
              <p:nvPr/>
            </p:nvSpPr>
            <p:spPr>
              <a:xfrm>
                <a:off x="6740163" y="1312825"/>
                <a:ext cx="2952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44" y="0"/>
                      <a:pt x="31" y="4"/>
                      <a:pt x="20" y="13"/>
                    </a:cubicBezTo>
                    <a:cubicBezTo>
                      <a:pt x="7" y="24"/>
                      <a:pt x="0" y="40"/>
                      <a:pt x="0" y="56"/>
                    </a:cubicBezTo>
                    <a:cubicBezTo>
                      <a:pt x="0" y="69"/>
                      <a:pt x="5" y="82"/>
                      <a:pt x="14" y="92"/>
                    </a:cubicBezTo>
                    <a:cubicBezTo>
                      <a:pt x="25" y="105"/>
                      <a:pt x="41" y="112"/>
                      <a:pt x="57" y="112"/>
                    </a:cubicBezTo>
                    <a:cubicBezTo>
                      <a:pt x="69" y="112"/>
                      <a:pt x="82" y="108"/>
                      <a:pt x="93" y="99"/>
                    </a:cubicBezTo>
                    <a:cubicBezTo>
                      <a:pt x="106" y="88"/>
                      <a:pt x="113" y="72"/>
                      <a:pt x="113" y="56"/>
                    </a:cubicBezTo>
                    <a:cubicBezTo>
                      <a:pt x="113" y="43"/>
                      <a:pt x="108" y="30"/>
                      <a:pt x="99" y="20"/>
                    </a:cubicBezTo>
                    <a:cubicBezTo>
                      <a:pt x="88" y="7"/>
                      <a:pt x="72" y="0"/>
                      <a:pt x="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5" name="Google Shape;1545;g1f4116af9c7fab2b_0"/>
            <p:cNvSpPr/>
            <p:nvPr/>
          </p:nvSpPr>
          <p:spPr>
            <a:xfrm>
              <a:off x="6564288" y="1431900"/>
              <a:ext cx="715160" cy="718388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rgbClr val="FFCE73">
                <a:alpha val="505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g1f4116af9c7fab2b_0"/>
            <p:cNvSpPr/>
            <p:nvPr/>
          </p:nvSpPr>
          <p:spPr>
            <a:xfrm>
              <a:off x="8312150" y="466925"/>
              <a:ext cx="332101" cy="33360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g1f4116af9c7fab2b_0"/>
            <p:cNvSpPr/>
            <p:nvPr/>
          </p:nvSpPr>
          <p:spPr>
            <a:xfrm>
              <a:off x="6631981" y="158797"/>
              <a:ext cx="205393" cy="466651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8" name="Google Shape;1548;g1f4116af9c7fab2b_0"/>
            <p:cNvGrpSpPr/>
            <p:nvPr/>
          </p:nvGrpSpPr>
          <p:grpSpPr>
            <a:xfrm rot="-1081111">
              <a:off x="7683387" y="1174859"/>
              <a:ext cx="1708268" cy="1962926"/>
              <a:chOff x="5652063" y="1771263"/>
              <a:chExt cx="1714500" cy="1970087"/>
            </a:xfrm>
          </p:grpSpPr>
          <p:sp>
            <p:nvSpPr>
              <p:cNvPr id="1549" name="Google Shape;1549;g1f4116af9c7fab2b_0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g1f4116af9c7fab2b_0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g1f4116af9c7fab2b_0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g1f4116af9c7fab2b_0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g1f4116af9c7fab2b_0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g1f4116af9c7fab2b_0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g1f4116af9c7fab2b_0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g1f4116af9c7fab2b_0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g1f4116af9c7fab2b_0"/>
              <p:cNvSpPr/>
              <p:nvPr/>
            </p:nvSpPr>
            <p:spPr>
              <a:xfrm>
                <a:off x="5748049" y="2560457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g1f4116af9c7fab2b_0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g1f4116af9c7fab2b_0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g1f4116af9c7fab2b_0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g1f4116af9c7fab2b_0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g1f4116af9c7fab2b_0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g1f4116af9c7fab2b_0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g1f4116af9c7fab2b_0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g1f4116af9c7fab2b_0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6" name="Google Shape;1566;g1f4116af9c7fab2b_0"/>
            <p:cNvGrpSpPr/>
            <p:nvPr/>
          </p:nvGrpSpPr>
          <p:grpSpPr>
            <a:xfrm rot="3741702">
              <a:off x="5840532" y="650212"/>
              <a:ext cx="724463" cy="513328"/>
              <a:chOff x="6180688" y="2320538"/>
              <a:chExt cx="1149350" cy="814387"/>
            </a:xfrm>
          </p:grpSpPr>
          <p:sp>
            <p:nvSpPr>
              <p:cNvPr id="1567" name="Google Shape;1567;g1f4116af9c7fab2b_0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g1f4116af9c7fab2b_0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g1f4116af9c7fab2b_0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g1f4116af9c7fab2b_0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g1f4116af9c7fab2b_0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g1f4116af9c7fab2b_0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g1f4116af9c7fab2b_0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4" name="Google Shape;1574;g1f4116af9c7fab2b_0"/>
          <p:cNvGrpSpPr/>
          <p:nvPr/>
        </p:nvGrpSpPr>
        <p:grpSpPr>
          <a:xfrm>
            <a:off x="0" y="1923561"/>
            <a:ext cx="2795033" cy="3730486"/>
            <a:chOff x="200200" y="1923561"/>
            <a:chExt cx="2795033" cy="3730486"/>
          </a:xfrm>
        </p:grpSpPr>
        <p:grpSp>
          <p:nvGrpSpPr>
            <p:cNvPr id="1575" name="Google Shape;1575;g1f4116af9c7fab2b_0"/>
            <p:cNvGrpSpPr/>
            <p:nvPr/>
          </p:nvGrpSpPr>
          <p:grpSpPr>
            <a:xfrm rot="-1428406">
              <a:off x="1340620" y="4405345"/>
              <a:ext cx="1520814" cy="983601"/>
              <a:chOff x="1689312" y="3648108"/>
              <a:chExt cx="1361459" cy="880464"/>
            </a:xfrm>
          </p:grpSpPr>
          <p:sp>
            <p:nvSpPr>
              <p:cNvPr id="1576" name="Google Shape;1576;g1f4116af9c7fab2b_0"/>
              <p:cNvSpPr/>
              <p:nvPr/>
            </p:nvSpPr>
            <p:spPr>
              <a:xfrm>
                <a:off x="1928450" y="4324760"/>
                <a:ext cx="1038078" cy="20381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6" extrusionOk="0">
                    <a:moveTo>
                      <a:pt x="232" y="0"/>
                    </a:moveTo>
                    <a:cubicBezTo>
                      <a:pt x="233" y="11"/>
                      <a:pt x="183" y="27"/>
                      <a:pt x="119" y="37"/>
                    </a:cubicBezTo>
                    <a:cubicBezTo>
                      <a:pt x="54" y="46"/>
                      <a:pt x="1" y="45"/>
                      <a:pt x="0" y="34"/>
                    </a:cubicBez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g1f4116af9c7fab2b_0"/>
              <p:cNvSpPr/>
              <p:nvPr/>
            </p:nvSpPr>
            <p:spPr>
              <a:xfrm>
                <a:off x="1933885" y="4338348"/>
                <a:ext cx="1024492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230" h="40" extrusionOk="0">
                    <a:moveTo>
                      <a:pt x="230" y="0"/>
                    </a:moveTo>
                    <a:cubicBezTo>
                      <a:pt x="206" y="7"/>
                      <a:pt x="164" y="15"/>
                      <a:pt x="116" y="22"/>
                    </a:cubicBezTo>
                    <a:cubicBezTo>
                      <a:pt x="68" y="29"/>
                      <a:pt x="25" y="33"/>
                      <a:pt x="0" y="33"/>
                    </a:cubicBezTo>
                    <a:cubicBezTo>
                      <a:pt x="5" y="38"/>
                      <a:pt x="20" y="40"/>
                      <a:pt x="42" y="40"/>
                    </a:cubicBezTo>
                    <a:cubicBezTo>
                      <a:pt x="62" y="40"/>
                      <a:pt x="89" y="38"/>
                      <a:pt x="118" y="34"/>
                    </a:cubicBezTo>
                    <a:cubicBezTo>
                      <a:pt x="176" y="25"/>
                      <a:pt x="223" y="11"/>
                      <a:pt x="23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g1f4116af9c7fab2b_0"/>
              <p:cNvSpPr/>
              <p:nvPr/>
            </p:nvSpPr>
            <p:spPr>
              <a:xfrm>
                <a:off x="1830621" y="4267694"/>
                <a:ext cx="1220150" cy="23642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3" extrusionOk="0">
                    <a:moveTo>
                      <a:pt x="273" y="7"/>
                    </a:moveTo>
                    <a:cubicBezTo>
                      <a:pt x="274" y="13"/>
                      <a:pt x="214" y="27"/>
                      <a:pt x="139" y="38"/>
                    </a:cubicBezTo>
                    <a:cubicBezTo>
                      <a:pt x="64" y="49"/>
                      <a:pt x="2" y="53"/>
                      <a:pt x="1" y="46"/>
                    </a:cubicBezTo>
                    <a:cubicBezTo>
                      <a:pt x="0" y="40"/>
                      <a:pt x="60" y="25"/>
                      <a:pt x="135" y="14"/>
                    </a:cubicBezTo>
                    <a:cubicBezTo>
                      <a:pt x="211" y="4"/>
                      <a:pt x="272" y="0"/>
                      <a:pt x="273" y="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g1f4116af9c7fab2b_0"/>
              <p:cNvSpPr/>
              <p:nvPr/>
            </p:nvSpPr>
            <p:spPr>
              <a:xfrm>
                <a:off x="1689312" y="3648108"/>
                <a:ext cx="1111451" cy="78807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7" extrusionOk="0">
                    <a:moveTo>
                      <a:pt x="231" y="1"/>
                    </a:moveTo>
                    <a:cubicBezTo>
                      <a:pt x="143" y="14"/>
                      <a:pt x="143" y="14"/>
                      <a:pt x="143" y="14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44" y="29"/>
                      <a:pt x="38" y="40"/>
                      <a:pt x="42" y="5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12" y="60"/>
                      <a:pt x="0" y="76"/>
                      <a:pt x="3" y="92"/>
                    </a:cubicBezTo>
                    <a:cubicBezTo>
                      <a:pt x="8" y="125"/>
                      <a:pt x="38" y="148"/>
                      <a:pt x="70" y="143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9" y="168"/>
                      <a:pt x="115" y="177"/>
                      <a:pt x="132" y="174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98" y="165"/>
                      <a:pt x="198" y="165"/>
                      <a:pt x="198" y="165"/>
                    </a:cubicBezTo>
                    <a:cubicBezTo>
                      <a:pt x="215" y="162"/>
                      <a:pt x="228" y="149"/>
                      <a:pt x="231" y="133"/>
                    </a:cubicBezTo>
                    <a:cubicBezTo>
                      <a:pt x="249" y="20"/>
                      <a:pt x="249" y="20"/>
                      <a:pt x="249" y="20"/>
                    </a:cubicBezTo>
                    <a:cubicBezTo>
                      <a:pt x="250" y="9"/>
                      <a:pt x="241" y="0"/>
                      <a:pt x="231" y="1"/>
                    </a:cubicBezTo>
                    <a:moveTo>
                      <a:pt x="67" y="123"/>
                    </a:moveTo>
                    <a:cubicBezTo>
                      <a:pt x="46" y="126"/>
                      <a:pt x="26" y="111"/>
                      <a:pt x="23" y="90"/>
                    </a:cubicBezTo>
                    <a:cubicBezTo>
                      <a:pt x="22" y="84"/>
                      <a:pt x="26" y="79"/>
                      <a:pt x="31" y="78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23"/>
                      <a:pt x="67" y="123"/>
                      <a:pt x="67" y="1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g1f4116af9c7fab2b_0"/>
              <p:cNvSpPr/>
              <p:nvPr/>
            </p:nvSpPr>
            <p:spPr>
              <a:xfrm>
                <a:off x="2129544" y="3653543"/>
                <a:ext cx="668501" cy="77448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4" extrusionOk="0">
                    <a:moveTo>
                      <a:pt x="134" y="0"/>
                    </a:moveTo>
                    <a:cubicBezTo>
                      <a:pt x="133" y="0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4" y="23"/>
                      <a:pt x="102" y="42"/>
                      <a:pt x="96" y="60"/>
                    </a:cubicBezTo>
                    <a:cubicBezTo>
                      <a:pt x="86" y="88"/>
                      <a:pt x="67" y="112"/>
                      <a:pt x="45" y="131"/>
                    </a:cubicBezTo>
                    <a:cubicBezTo>
                      <a:pt x="31" y="143"/>
                      <a:pt x="16" y="153"/>
                      <a:pt x="0" y="163"/>
                    </a:cubicBezTo>
                    <a:cubicBezTo>
                      <a:pt x="8" y="170"/>
                      <a:pt x="17" y="174"/>
                      <a:pt x="27" y="174"/>
                    </a:cubicBezTo>
                    <a:cubicBezTo>
                      <a:pt x="29" y="174"/>
                      <a:pt x="31" y="174"/>
                      <a:pt x="33" y="173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16" y="161"/>
                      <a:pt x="129" y="148"/>
                      <a:pt x="132" y="132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8"/>
                      <a:pt x="150" y="17"/>
                      <a:pt x="150" y="16"/>
                    </a:cubicBezTo>
                    <a:cubicBezTo>
                      <a:pt x="150" y="7"/>
                      <a:pt x="143" y="0"/>
                      <a:pt x="134" y="0"/>
                    </a:cubicBezTo>
                  </a:path>
                </a:pathLst>
              </a:custGeom>
              <a:solidFill>
                <a:srgbClr val="FFCE73">
                  <a:alpha val="505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g1f4116af9c7fab2b_0"/>
              <p:cNvSpPr/>
              <p:nvPr/>
            </p:nvSpPr>
            <p:spPr>
              <a:xfrm>
                <a:off x="1928450" y="3835613"/>
                <a:ext cx="111418" cy="2799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63" extrusionOk="0">
                    <a:moveTo>
                      <a:pt x="0" y="0"/>
                    </a:moveTo>
                    <a:cubicBezTo>
                      <a:pt x="5" y="22"/>
                      <a:pt x="13" y="44"/>
                      <a:pt x="25" y="63"/>
                    </a:cubicBezTo>
                    <a:cubicBezTo>
                      <a:pt x="20" y="41"/>
                      <a:pt x="12" y="19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g1f4116af9c7fab2b_0"/>
              <p:cNvSpPr/>
              <p:nvPr/>
            </p:nvSpPr>
            <p:spPr>
              <a:xfrm>
                <a:off x="2031715" y="3947031"/>
                <a:ext cx="67938" cy="1902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0"/>
                    </a:moveTo>
                    <a:cubicBezTo>
                      <a:pt x="3" y="15"/>
                      <a:pt x="7" y="30"/>
                      <a:pt x="15" y="43"/>
                    </a:cubicBezTo>
                    <a:cubicBezTo>
                      <a:pt x="13" y="28"/>
                      <a:pt x="8" y="13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g1f4116af9c7fab2b_0"/>
              <p:cNvSpPr/>
              <p:nvPr/>
            </p:nvSpPr>
            <p:spPr>
              <a:xfrm>
                <a:off x="2077913" y="4148125"/>
                <a:ext cx="35328" cy="92394"/>
              </a:xfrm>
              <a:custGeom>
                <a:avLst/>
                <a:gdLst/>
                <a:ahLst/>
                <a:cxnLst/>
                <a:rect l="l" t="t" r="r" b="b"/>
                <a:pathLst>
                  <a:path w="8" h="21" extrusionOk="0">
                    <a:moveTo>
                      <a:pt x="0" y="0"/>
                    </a:moveTo>
                    <a:cubicBezTo>
                      <a:pt x="1" y="7"/>
                      <a:pt x="4" y="15"/>
                      <a:pt x="8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g1f4116af9c7fab2b_0"/>
              <p:cNvSpPr/>
              <p:nvPr/>
            </p:nvSpPr>
            <p:spPr>
              <a:xfrm>
                <a:off x="2471947" y="3716044"/>
                <a:ext cx="89678" cy="2880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65" extrusionOk="0">
                    <a:moveTo>
                      <a:pt x="15" y="0"/>
                    </a:moveTo>
                    <a:cubicBezTo>
                      <a:pt x="12" y="21"/>
                      <a:pt x="9" y="42"/>
                      <a:pt x="1" y="61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1" y="64"/>
                      <a:pt x="1" y="63"/>
                      <a:pt x="2" y="62"/>
                    </a:cubicBezTo>
                    <a:cubicBezTo>
                      <a:pt x="16" y="44"/>
                      <a:pt x="20" y="22"/>
                      <a:pt x="15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g1f4116af9c7fab2b_0"/>
              <p:cNvSpPr/>
              <p:nvPr/>
            </p:nvSpPr>
            <p:spPr>
              <a:xfrm>
                <a:off x="2379552" y="3974206"/>
                <a:ext cx="54350" cy="100548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2" y="0"/>
                    </a:moveTo>
                    <a:cubicBezTo>
                      <a:pt x="9" y="8"/>
                      <a:pt x="5" y="15"/>
                      <a:pt x="0" y="23"/>
                    </a:cubicBezTo>
                    <a:cubicBezTo>
                      <a:pt x="7" y="17"/>
                      <a:pt x="12" y="9"/>
                      <a:pt x="12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g1f4116af9c7fab2b_0"/>
              <p:cNvSpPr/>
              <p:nvPr/>
            </p:nvSpPr>
            <p:spPr>
              <a:xfrm>
                <a:off x="2360531" y="4085622"/>
                <a:ext cx="62503" cy="6250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8" y="3"/>
                      <a:pt x="3" y="8"/>
                      <a:pt x="0" y="14"/>
                    </a:cubicBezTo>
                    <a:cubicBezTo>
                      <a:pt x="5" y="10"/>
                      <a:pt x="9" y="5"/>
                      <a:pt x="14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g1f4116af9c7fab2b_0"/>
              <p:cNvSpPr/>
              <p:nvPr/>
            </p:nvSpPr>
            <p:spPr>
              <a:xfrm>
                <a:off x="1730075" y="3968771"/>
                <a:ext cx="57068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13" h="40" extrusionOk="0">
                    <a:moveTo>
                      <a:pt x="13" y="0"/>
                    </a:moveTo>
                    <a:cubicBezTo>
                      <a:pt x="0" y="9"/>
                      <a:pt x="1" y="26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0" y="40"/>
                      <a:pt x="9" y="36"/>
                      <a:pt x="9" y="34"/>
                    </a:cubicBezTo>
                    <a:cubicBezTo>
                      <a:pt x="6" y="23"/>
                      <a:pt x="6" y="10"/>
                      <a:pt x="13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88" name="Google Shape;1588;g1f4116af9c7fab2b_0"/>
            <p:cNvSpPr/>
            <p:nvPr/>
          </p:nvSpPr>
          <p:spPr>
            <a:xfrm>
              <a:off x="1397800" y="2876988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g1f4116af9c7fab2b_0"/>
            <p:cNvSpPr/>
            <p:nvPr/>
          </p:nvSpPr>
          <p:spPr>
            <a:xfrm>
              <a:off x="704163" y="3602155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0" name="Google Shape;1590;g1f4116af9c7fab2b_0"/>
            <p:cNvGrpSpPr/>
            <p:nvPr/>
          </p:nvGrpSpPr>
          <p:grpSpPr>
            <a:xfrm rot="1943486">
              <a:off x="488534" y="2340808"/>
              <a:ext cx="698511" cy="778332"/>
              <a:chOff x="5431538" y="3074425"/>
              <a:chExt cx="485775" cy="541338"/>
            </a:xfrm>
          </p:grpSpPr>
          <p:sp>
            <p:nvSpPr>
              <p:cNvPr id="1591" name="Google Shape;1591;g1f4116af9c7fab2b_0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g1f4116af9c7fab2b_0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g1f4116af9c7fab2b_0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g1f4116af9c7fab2b_0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g1f4116af9c7fab2b_0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g1f4116af9c7fab2b_0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g1f4116af9c7fab2b_0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8" name="Google Shape;1598;g1f4116af9c7fab2b_0"/>
            <p:cNvGrpSpPr/>
            <p:nvPr/>
          </p:nvGrpSpPr>
          <p:grpSpPr>
            <a:xfrm rot="-7505821">
              <a:off x="1698253" y="3477752"/>
              <a:ext cx="724437" cy="513309"/>
              <a:chOff x="6180688" y="2320538"/>
              <a:chExt cx="1149350" cy="814387"/>
            </a:xfrm>
          </p:grpSpPr>
          <p:sp>
            <p:nvSpPr>
              <p:cNvPr id="1599" name="Google Shape;1599;g1f4116af9c7fab2b_0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g1f4116af9c7fab2b_0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g1f4116af9c7fab2b_0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g1f4116af9c7fab2b_0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g1f4116af9c7fab2b_0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g1f4116af9c7fab2b_0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g1f4116af9c7fab2b_0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6" name="Google Shape;1606;g1f4116af9c7fab2b_0"/>
            <p:cNvSpPr/>
            <p:nvPr/>
          </p:nvSpPr>
          <p:spPr>
            <a:xfrm rot="-1768020">
              <a:off x="1442581" y="1943897"/>
              <a:ext cx="205393" cy="466652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7" name="Google Shape;1607;g1f4116af9c7fab2b_0"/>
            <p:cNvGrpSpPr/>
            <p:nvPr/>
          </p:nvGrpSpPr>
          <p:grpSpPr>
            <a:xfrm rot="865592">
              <a:off x="373634" y="3924120"/>
              <a:ext cx="1023245" cy="1521776"/>
              <a:chOff x="10437913" y="1585525"/>
              <a:chExt cx="1489075" cy="2214563"/>
            </a:xfrm>
          </p:grpSpPr>
          <p:sp>
            <p:nvSpPr>
              <p:cNvPr id="1608" name="Google Shape;1608;g1f4116af9c7fab2b_0"/>
              <p:cNvSpPr/>
              <p:nvPr/>
            </p:nvSpPr>
            <p:spPr>
              <a:xfrm>
                <a:off x="10437913" y="2311013"/>
                <a:ext cx="1074738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9" extrusionOk="0">
                    <a:moveTo>
                      <a:pt x="35" y="475"/>
                    </a:moveTo>
                    <a:cubicBezTo>
                      <a:pt x="28" y="485"/>
                      <a:pt x="21" y="489"/>
                      <a:pt x="12" y="483"/>
                    </a:cubicBezTo>
                    <a:cubicBezTo>
                      <a:pt x="10" y="481"/>
                      <a:pt x="10" y="481"/>
                      <a:pt x="10" y="481"/>
                    </a:cubicBezTo>
                    <a:cubicBezTo>
                      <a:pt x="0" y="475"/>
                      <a:pt x="2" y="467"/>
                      <a:pt x="8" y="457"/>
                    </a:cubicBezTo>
                    <a:cubicBezTo>
                      <a:pt x="298" y="10"/>
                      <a:pt x="298" y="10"/>
                      <a:pt x="298" y="10"/>
                    </a:cubicBezTo>
                    <a:cubicBezTo>
                      <a:pt x="304" y="0"/>
                      <a:pt x="316" y="4"/>
                      <a:pt x="326" y="11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45" y="24"/>
                      <a:pt x="353" y="33"/>
                      <a:pt x="346" y="43"/>
                    </a:cubicBezTo>
                    <a:lnTo>
                      <a:pt x="35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g1f4116af9c7fab2b_0"/>
              <p:cNvSpPr/>
              <p:nvPr/>
            </p:nvSpPr>
            <p:spPr>
              <a:xfrm>
                <a:off x="11293575" y="1976050"/>
                <a:ext cx="436563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4" extrusionOk="0">
                    <a:moveTo>
                      <a:pt x="62" y="164"/>
                    </a:moveTo>
                    <a:cubicBezTo>
                      <a:pt x="55" y="174"/>
                      <a:pt x="48" y="167"/>
                      <a:pt x="38" y="160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" y="141"/>
                      <a:pt x="0" y="136"/>
                      <a:pt x="7" y="126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0"/>
                      <a:pt x="112" y="5"/>
                      <a:pt x="122" y="12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7" y="22"/>
                      <a:pt x="143" y="25"/>
                      <a:pt x="137" y="35"/>
                    </a:cubicBezTo>
                    <a:lnTo>
                      <a:pt x="62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g1f4116af9c7fab2b_0"/>
              <p:cNvSpPr/>
              <p:nvPr/>
            </p:nvSpPr>
            <p:spPr>
              <a:xfrm>
                <a:off x="11519000" y="1585525"/>
                <a:ext cx="407988" cy="63023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7" extrusionOk="0">
                    <a:moveTo>
                      <a:pt x="42" y="149"/>
                    </a:moveTo>
                    <a:cubicBezTo>
                      <a:pt x="0" y="121"/>
                      <a:pt x="16" y="93"/>
                      <a:pt x="44" y="76"/>
                    </a:cubicBezTo>
                    <a:cubicBezTo>
                      <a:pt x="71" y="58"/>
                      <a:pt x="119" y="34"/>
                      <a:pt x="134" y="0"/>
                    </a:cubicBezTo>
                    <a:cubicBezTo>
                      <a:pt x="121" y="53"/>
                      <a:pt x="128" y="207"/>
                      <a:pt x="42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g1f4116af9c7fab2b_0"/>
              <p:cNvSpPr/>
              <p:nvPr/>
            </p:nvSpPr>
            <p:spPr>
              <a:xfrm>
                <a:off x="11641238" y="1720463"/>
                <a:ext cx="2222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4" extrusionOk="0">
                    <a:moveTo>
                      <a:pt x="73" y="0"/>
                    </a:moveTo>
                    <a:cubicBezTo>
                      <a:pt x="71" y="2"/>
                      <a:pt x="69" y="4"/>
                      <a:pt x="68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59" y="12"/>
                      <a:pt x="55" y="15"/>
                      <a:pt x="51" y="17"/>
                    </a:cubicBezTo>
                    <a:cubicBezTo>
                      <a:pt x="44" y="22"/>
                      <a:pt x="36" y="27"/>
                      <a:pt x="29" y="32"/>
                    </a:cubicBezTo>
                    <a:cubicBezTo>
                      <a:pt x="21" y="37"/>
                      <a:pt x="14" y="42"/>
                      <a:pt x="9" y="49"/>
                    </a:cubicBezTo>
                    <a:cubicBezTo>
                      <a:pt x="4" y="56"/>
                      <a:pt x="1" y="65"/>
                      <a:pt x="0" y="74"/>
                    </a:cubicBezTo>
                    <a:cubicBezTo>
                      <a:pt x="0" y="72"/>
                      <a:pt x="0" y="69"/>
                      <a:pt x="0" y="67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2" y="58"/>
                      <a:pt x="2" y="56"/>
                      <a:pt x="3" y="54"/>
                    </a:cubicBezTo>
                    <a:cubicBezTo>
                      <a:pt x="4" y="52"/>
                      <a:pt x="5" y="50"/>
                      <a:pt x="7" y="47"/>
                    </a:cubicBezTo>
                    <a:cubicBezTo>
                      <a:pt x="12" y="40"/>
                      <a:pt x="19" y="34"/>
                      <a:pt x="26" y="29"/>
                    </a:cubicBezTo>
                    <a:cubicBezTo>
                      <a:pt x="34" y="23"/>
                      <a:pt x="42" y="19"/>
                      <a:pt x="50" y="15"/>
                    </a:cubicBezTo>
                    <a:cubicBezTo>
                      <a:pt x="58" y="10"/>
                      <a:pt x="65" y="6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g1f4116af9c7fab2b_0"/>
              <p:cNvSpPr/>
              <p:nvPr/>
            </p:nvSpPr>
            <p:spPr>
              <a:xfrm>
                <a:off x="11653938" y="1764913"/>
                <a:ext cx="2000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75" extrusionOk="0">
                    <a:moveTo>
                      <a:pt x="66" y="0"/>
                    </a:moveTo>
                    <a:cubicBezTo>
                      <a:pt x="57" y="15"/>
                      <a:pt x="47" y="28"/>
                      <a:pt x="36" y="40"/>
                    </a:cubicBezTo>
                    <a:cubicBezTo>
                      <a:pt x="25" y="53"/>
                      <a:pt x="13" y="64"/>
                      <a:pt x="0" y="75"/>
                    </a:cubicBezTo>
                    <a:cubicBezTo>
                      <a:pt x="11" y="62"/>
                      <a:pt x="22" y="50"/>
                      <a:pt x="33" y="38"/>
                    </a:cubicBezTo>
                    <a:cubicBezTo>
                      <a:pt x="44" y="25"/>
                      <a:pt x="55" y="13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g1f4116af9c7fab2b_0"/>
              <p:cNvSpPr/>
              <p:nvPr/>
            </p:nvSpPr>
            <p:spPr>
              <a:xfrm>
                <a:off x="11707913" y="1817300"/>
                <a:ext cx="1492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49" y="0"/>
                    </a:moveTo>
                    <a:cubicBezTo>
                      <a:pt x="45" y="15"/>
                      <a:pt x="42" y="30"/>
                      <a:pt x="35" y="43"/>
                    </a:cubicBezTo>
                    <a:cubicBezTo>
                      <a:pt x="32" y="50"/>
                      <a:pt x="27" y="57"/>
                      <a:pt x="21" y="62"/>
                    </a:cubicBezTo>
                    <a:cubicBezTo>
                      <a:pt x="15" y="66"/>
                      <a:pt x="7" y="69"/>
                      <a:pt x="0" y="70"/>
                    </a:cubicBezTo>
                    <a:cubicBezTo>
                      <a:pt x="7" y="68"/>
                      <a:pt x="13" y="64"/>
                      <a:pt x="19" y="59"/>
                    </a:cubicBezTo>
                    <a:cubicBezTo>
                      <a:pt x="24" y="54"/>
                      <a:pt x="28" y="48"/>
                      <a:pt x="32" y="42"/>
                    </a:cubicBezTo>
                    <a:cubicBezTo>
                      <a:pt x="38" y="29"/>
                      <a:pt x="42" y="14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7"/>
          <p:cNvSpPr/>
          <p:nvPr/>
        </p:nvSpPr>
        <p:spPr>
          <a:xfrm>
            <a:off x="3835077" y="2478250"/>
            <a:ext cx="1473846" cy="2057400"/>
          </a:xfrm>
          <a:custGeom>
            <a:avLst/>
            <a:gdLst/>
            <a:ahLst/>
            <a:cxnLst/>
            <a:rect l="l" t="t" r="r" b="b"/>
            <a:pathLst>
              <a:path w="2947693" h="4114800" extrusionOk="0">
                <a:moveTo>
                  <a:pt x="0" y="0"/>
                </a:moveTo>
                <a:lnTo>
                  <a:pt x="2947694" y="0"/>
                </a:lnTo>
                <a:lnTo>
                  <a:pt x="2947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19" name="Google Shape;1619;p17"/>
          <p:cNvSpPr/>
          <p:nvPr/>
        </p:nvSpPr>
        <p:spPr>
          <a:xfrm>
            <a:off x="720600" y="2879200"/>
            <a:ext cx="2343792" cy="1662472"/>
          </a:xfrm>
          <a:custGeom>
            <a:avLst/>
            <a:gdLst/>
            <a:ahLst/>
            <a:cxnLst/>
            <a:rect l="l" t="t" r="r" b="b"/>
            <a:pathLst>
              <a:path w="4320353" h="3197061" extrusionOk="0">
                <a:moveTo>
                  <a:pt x="0" y="0"/>
                </a:moveTo>
                <a:lnTo>
                  <a:pt x="4320353" y="0"/>
                </a:lnTo>
                <a:lnTo>
                  <a:pt x="4320353" y="3197061"/>
                </a:lnTo>
                <a:lnTo>
                  <a:pt x="0" y="31970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20" name="Google Shape;1620;p17"/>
          <p:cNvSpPr/>
          <p:nvPr/>
        </p:nvSpPr>
        <p:spPr>
          <a:xfrm>
            <a:off x="568349" y="1306400"/>
            <a:ext cx="2248697" cy="1569488"/>
          </a:xfrm>
          <a:custGeom>
            <a:avLst/>
            <a:gdLst/>
            <a:ahLst/>
            <a:cxnLst/>
            <a:rect l="l" t="t" r="r" b="b"/>
            <a:pathLst>
              <a:path w="5110674" h="3781899" extrusionOk="0">
                <a:moveTo>
                  <a:pt x="0" y="0"/>
                </a:moveTo>
                <a:lnTo>
                  <a:pt x="5110675" y="0"/>
                </a:lnTo>
                <a:lnTo>
                  <a:pt x="5110675" y="3781899"/>
                </a:lnTo>
                <a:lnTo>
                  <a:pt x="0" y="3781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21" name="Google Shape;1621;p17"/>
          <p:cNvSpPr/>
          <p:nvPr/>
        </p:nvSpPr>
        <p:spPr>
          <a:xfrm flipH="1">
            <a:off x="5602054" y="2987917"/>
            <a:ext cx="2555337" cy="1890949"/>
          </a:xfrm>
          <a:custGeom>
            <a:avLst/>
            <a:gdLst/>
            <a:ahLst/>
            <a:cxnLst/>
            <a:rect l="l" t="t" r="r" b="b"/>
            <a:pathLst>
              <a:path w="5110674" h="3781899" extrusionOk="0">
                <a:moveTo>
                  <a:pt x="5110674" y="0"/>
                </a:moveTo>
                <a:lnTo>
                  <a:pt x="0" y="0"/>
                </a:lnTo>
                <a:lnTo>
                  <a:pt x="0" y="3781899"/>
                </a:lnTo>
                <a:lnTo>
                  <a:pt x="5110674" y="3781899"/>
                </a:lnTo>
                <a:lnTo>
                  <a:pt x="511067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22" name="Google Shape;1622;p17"/>
          <p:cNvSpPr/>
          <p:nvPr/>
        </p:nvSpPr>
        <p:spPr>
          <a:xfrm flipH="1">
            <a:off x="5653880" y="537474"/>
            <a:ext cx="1954419" cy="1473388"/>
          </a:xfrm>
          <a:custGeom>
            <a:avLst/>
            <a:gdLst/>
            <a:ahLst/>
            <a:cxnLst/>
            <a:rect l="l" t="t" r="r" b="b"/>
            <a:pathLst>
              <a:path w="4886047" h="3615675" extrusionOk="0">
                <a:moveTo>
                  <a:pt x="4886047" y="0"/>
                </a:moveTo>
                <a:lnTo>
                  <a:pt x="0" y="0"/>
                </a:lnTo>
                <a:lnTo>
                  <a:pt x="0" y="3615675"/>
                </a:lnTo>
                <a:lnTo>
                  <a:pt x="4886047" y="3615675"/>
                </a:lnTo>
                <a:lnTo>
                  <a:pt x="48860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23" name="Google Shape;1623;p17"/>
          <p:cNvSpPr/>
          <p:nvPr/>
        </p:nvSpPr>
        <p:spPr>
          <a:xfrm flipH="1">
            <a:off x="2865913" y="298260"/>
            <a:ext cx="2443024" cy="1807838"/>
          </a:xfrm>
          <a:custGeom>
            <a:avLst/>
            <a:gdLst/>
            <a:ahLst/>
            <a:cxnLst/>
            <a:rect l="l" t="t" r="r" b="b"/>
            <a:pathLst>
              <a:path w="4886047" h="3615675" extrusionOk="0">
                <a:moveTo>
                  <a:pt x="4886048" y="0"/>
                </a:moveTo>
                <a:lnTo>
                  <a:pt x="0" y="0"/>
                </a:lnTo>
                <a:lnTo>
                  <a:pt x="0" y="3615675"/>
                </a:lnTo>
                <a:lnTo>
                  <a:pt x="4886048" y="3615675"/>
                </a:lnTo>
                <a:lnTo>
                  <a:pt x="488604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24" name="Google Shape;1624;p17"/>
          <p:cNvSpPr txBox="1"/>
          <p:nvPr/>
        </p:nvSpPr>
        <p:spPr>
          <a:xfrm>
            <a:off x="3348000" y="948225"/>
            <a:ext cx="1631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大學排名？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5" name="Google Shape;1625;p17"/>
          <p:cNvSpPr txBox="1"/>
          <p:nvPr/>
        </p:nvSpPr>
        <p:spPr>
          <a:xfrm>
            <a:off x="988700" y="1774738"/>
            <a:ext cx="1631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課程設計?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6" name="Google Shape;1626;p17"/>
          <p:cNvSpPr txBox="1"/>
          <p:nvPr/>
        </p:nvSpPr>
        <p:spPr>
          <a:xfrm>
            <a:off x="5815538" y="992538"/>
            <a:ext cx="1631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費用?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7" name="Google Shape;1627;p17"/>
          <p:cNvSpPr txBox="1"/>
          <p:nvPr/>
        </p:nvSpPr>
        <p:spPr>
          <a:xfrm>
            <a:off x="816500" y="3456488"/>
            <a:ext cx="224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Employability？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8" name="Google Shape;1628;p17"/>
          <p:cNvSpPr txBox="1"/>
          <p:nvPr/>
        </p:nvSpPr>
        <p:spPr>
          <a:xfrm>
            <a:off x="6064175" y="3517750"/>
            <a:ext cx="163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地理位置/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環境？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9" name="Google Shape;1629;p17"/>
          <p:cNvSpPr/>
          <p:nvPr/>
        </p:nvSpPr>
        <p:spPr>
          <a:xfrm flipH="1">
            <a:off x="7018043" y="1771623"/>
            <a:ext cx="1737629" cy="1474941"/>
          </a:xfrm>
          <a:custGeom>
            <a:avLst/>
            <a:gdLst/>
            <a:ahLst/>
            <a:cxnLst/>
            <a:rect l="l" t="t" r="r" b="b"/>
            <a:pathLst>
              <a:path w="5110674" h="3781899" extrusionOk="0">
                <a:moveTo>
                  <a:pt x="5110674" y="0"/>
                </a:moveTo>
                <a:lnTo>
                  <a:pt x="0" y="0"/>
                </a:lnTo>
                <a:lnTo>
                  <a:pt x="0" y="3781899"/>
                </a:lnTo>
                <a:lnTo>
                  <a:pt x="5110674" y="3781899"/>
                </a:lnTo>
                <a:lnTo>
                  <a:pt x="511067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30" name="Google Shape;1630;p17"/>
          <p:cNvSpPr txBox="1"/>
          <p:nvPr/>
        </p:nvSpPr>
        <p:spPr>
          <a:xfrm>
            <a:off x="7094250" y="2106088"/>
            <a:ext cx="1631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Entry Requirement？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2f563b0d906_6_10"/>
          <p:cNvSpPr txBox="1">
            <a:spLocks noGrp="1"/>
          </p:cNvSpPr>
          <p:nvPr>
            <p:ph type="title"/>
          </p:nvPr>
        </p:nvSpPr>
        <p:spPr>
          <a:xfrm>
            <a:off x="1013600" y="7496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大學排名</a:t>
            </a:r>
            <a:endParaRPr/>
          </a:p>
        </p:txBody>
      </p:sp>
      <p:pic>
        <p:nvPicPr>
          <p:cNvPr id="1636" name="Google Shape;1636;g2f563b0d906_6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50" y="1517275"/>
            <a:ext cx="2579200" cy="13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g2f563b0d906_6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9825" y="1602300"/>
            <a:ext cx="2251550" cy="11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g2f563b0d906_6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2750" y="1494400"/>
            <a:ext cx="2484851" cy="13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g2f563b0d906_6_10"/>
          <p:cNvPicPr preferRelativeResize="0"/>
          <p:nvPr/>
        </p:nvPicPr>
        <p:blipFill rotWithShape="1">
          <a:blip r:embed="rId6">
            <a:alphaModFix/>
          </a:blip>
          <a:srcRect t="16915" b="19035"/>
          <a:stretch/>
        </p:blipFill>
        <p:spPr>
          <a:xfrm>
            <a:off x="2142125" y="3140281"/>
            <a:ext cx="2251550" cy="144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g2f563b0d906_6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5550" y="3447900"/>
            <a:ext cx="2692500" cy="10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" name="Google Shape;1645;g2f563b0d906_6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00" y="1580475"/>
            <a:ext cx="3384525" cy="198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6" name="Google Shape;1646;g2f563b0d906_6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75" y="3868385"/>
            <a:ext cx="3471650" cy="865791"/>
          </a:xfrm>
          <a:prstGeom prst="rect">
            <a:avLst/>
          </a:prstGeom>
          <a:noFill/>
          <a:ln>
            <a:noFill/>
          </a:ln>
        </p:spPr>
      </p:pic>
      <p:sp>
        <p:nvSpPr>
          <p:cNvPr id="1647" name="Google Shape;1647;g2f563b0d906_6_30"/>
          <p:cNvSpPr txBox="1">
            <a:spLocks noGrp="1"/>
          </p:cNvSpPr>
          <p:nvPr>
            <p:ph type="title"/>
          </p:nvPr>
        </p:nvSpPr>
        <p:spPr>
          <a:xfrm>
            <a:off x="948375" y="714675"/>
            <a:ext cx="2794500" cy="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National Rankings (Complete/Guardian )</a:t>
            </a:r>
            <a:endParaRPr sz="1900"/>
          </a:p>
        </p:txBody>
      </p:sp>
      <p:sp>
        <p:nvSpPr>
          <p:cNvPr id="1648" name="Google Shape;1648;g2f563b0d906_6_30"/>
          <p:cNvSpPr txBox="1">
            <a:spLocks noGrp="1"/>
          </p:cNvSpPr>
          <p:nvPr>
            <p:ph type="title"/>
          </p:nvPr>
        </p:nvSpPr>
        <p:spPr>
          <a:xfrm>
            <a:off x="5222125" y="714675"/>
            <a:ext cx="2794500" cy="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International Rankings (QS/THE )</a:t>
            </a:r>
            <a:endParaRPr sz="1900"/>
          </a:p>
        </p:txBody>
      </p:sp>
      <p:pic>
        <p:nvPicPr>
          <p:cNvPr id="1649" name="Google Shape;1649;g2f563b0d906_6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0325" y="1675500"/>
            <a:ext cx="3697205" cy="19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0" name="Google Shape;1650;g2f563b0d906_6_30"/>
          <p:cNvSpPr txBox="1">
            <a:spLocks noGrp="1"/>
          </p:cNvSpPr>
          <p:nvPr>
            <p:ph type="title"/>
          </p:nvPr>
        </p:nvSpPr>
        <p:spPr>
          <a:xfrm>
            <a:off x="5396275" y="3803125"/>
            <a:ext cx="2794500" cy="3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National Ranking #7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5" name="Google Shape;1655;g2f563b0d906_6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725" y="1530700"/>
            <a:ext cx="3144650" cy="293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6" name="Google Shape;1656;g2f563b0d906_6_45"/>
          <p:cNvPicPr preferRelativeResize="0"/>
          <p:nvPr/>
        </p:nvPicPr>
        <p:blipFill rotWithShape="1">
          <a:blip r:embed="rId4">
            <a:alphaModFix/>
          </a:blip>
          <a:srcRect t="23909" b="17518"/>
          <a:stretch/>
        </p:blipFill>
        <p:spPr>
          <a:xfrm>
            <a:off x="5015175" y="1095750"/>
            <a:ext cx="2994624" cy="3800148"/>
          </a:xfrm>
          <a:prstGeom prst="rect">
            <a:avLst/>
          </a:prstGeom>
          <a:noFill/>
          <a:ln>
            <a:noFill/>
          </a:ln>
        </p:spPr>
      </p:pic>
      <p:sp>
        <p:nvSpPr>
          <p:cNvPr id="1657" name="Google Shape;1657;g2f563b0d906_6_45"/>
          <p:cNvSpPr txBox="1">
            <a:spLocks noGrp="1"/>
          </p:cNvSpPr>
          <p:nvPr>
            <p:ph type="title"/>
          </p:nvPr>
        </p:nvSpPr>
        <p:spPr>
          <a:xfrm>
            <a:off x="948375" y="714675"/>
            <a:ext cx="2794500" cy="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Complete University 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Guide</a:t>
            </a:r>
            <a:endParaRPr sz="1900"/>
          </a:p>
        </p:txBody>
      </p:sp>
      <p:sp>
        <p:nvSpPr>
          <p:cNvPr id="1658" name="Google Shape;1658;g2f563b0d906_6_45"/>
          <p:cNvSpPr txBox="1">
            <a:spLocks noGrp="1"/>
          </p:cNvSpPr>
          <p:nvPr>
            <p:ph type="title"/>
          </p:nvPr>
        </p:nvSpPr>
        <p:spPr>
          <a:xfrm>
            <a:off x="5561938" y="676350"/>
            <a:ext cx="1901100" cy="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QS:</a:t>
            </a:r>
            <a:endParaRPr sz="1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2f563b0d906_6_54"/>
          <p:cNvSpPr txBox="1">
            <a:spLocks noGrp="1"/>
          </p:cNvSpPr>
          <p:nvPr>
            <p:ph type="title"/>
          </p:nvPr>
        </p:nvSpPr>
        <p:spPr>
          <a:xfrm>
            <a:off x="720000" y="4016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Structure</a:t>
            </a:r>
            <a:endParaRPr/>
          </a:p>
        </p:txBody>
      </p:sp>
      <p:pic>
        <p:nvPicPr>
          <p:cNvPr id="1664" name="Google Shape;1664;g2f563b0d906_6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75" y="1087775"/>
            <a:ext cx="4382300" cy="17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5" name="Google Shape;1665;g2f563b0d906_6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875" y="2999475"/>
            <a:ext cx="6661547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0" name="Google Shape;1670;g2f563b0d906_6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00" y="641750"/>
            <a:ext cx="5776225" cy="1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1" name="Google Shape;1671;g2f563b0d906_6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200" y="2430950"/>
            <a:ext cx="3666625" cy="24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6" name="Google Shape;167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799" y="832475"/>
            <a:ext cx="6016150" cy="347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2f563b0d906_6_66"/>
          <p:cNvSpPr txBox="1">
            <a:spLocks noGrp="1"/>
          </p:cNvSpPr>
          <p:nvPr>
            <p:ph type="title"/>
          </p:nvPr>
        </p:nvSpPr>
        <p:spPr>
          <a:xfrm>
            <a:off x="720000" y="4016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大學生活</a:t>
            </a:r>
            <a:endParaRPr/>
          </a:p>
        </p:txBody>
      </p:sp>
      <p:sp>
        <p:nvSpPr>
          <p:cNvPr id="1682" name="Google Shape;1682;g2f563b0d906_6_66"/>
          <p:cNvSpPr/>
          <p:nvPr/>
        </p:nvSpPr>
        <p:spPr>
          <a:xfrm>
            <a:off x="514350" y="2796422"/>
            <a:ext cx="2872005" cy="2057400"/>
          </a:xfrm>
          <a:custGeom>
            <a:avLst/>
            <a:gdLst/>
            <a:ahLst/>
            <a:cxnLst/>
            <a:rect l="l" t="t" r="r" b="b"/>
            <a:pathLst>
              <a:path w="5744010" h="4114800" extrusionOk="0">
                <a:moveTo>
                  <a:pt x="0" y="0"/>
                </a:moveTo>
                <a:lnTo>
                  <a:pt x="5744010" y="0"/>
                </a:lnTo>
                <a:lnTo>
                  <a:pt x="57440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83" name="Google Shape;1683;g2f563b0d906_6_66"/>
          <p:cNvSpPr/>
          <p:nvPr/>
        </p:nvSpPr>
        <p:spPr>
          <a:xfrm>
            <a:off x="1011274" y="382933"/>
            <a:ext cx="2557286" cy="2057400"/>
          </a:xfrm>
          <a:custGeom>
            <a:avLst/>
            <a:gdLst/>
            <a:ahLst/>
            <a:cxnLst/>
            <a:rect l="l" t="t" r="r" b="b"/>
            <a:pathLst>
              <a:path w="5114571" h="4114800" extrusionOk="0">
                <a:moveTo>
                  <a:pt x="0" y="0"/>
                </a:moveTo>
                <a:lnTo>
                  <a:pt x="5114571" y="0"/>
                </a:lnTo>
                <a:lnTo>
                  <a:pt x="51145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84" name="Google Shape;1684;g2f563b0d906_6_66"/>
          <p:cNvSpPr/>
          <p:nvPr/>
        </p:nvSpPr>
        <p:spPr>
          <a:xfrm>
            <a:off x="6540539" y="382933"/>
            <a:ext cx="2073973" cy="1668563"/>
          </a:xfrm>
          <a:custGeom>
            <a:avLst/>
            <a:gdLst/>
            <a:ahLst/>
            <a:cxnLst/>
            <a:rect l="l" t="t" r="r" b="b"/>
            <a:pathLst>
              <a:path w="4147946" h="3337125" extrusionOk="0">
                <a:moveTo>
                  <a:pt x="0" y="0"/>
                </a:moveTo>
                <a:lnTo>
                  <a:pt x="4147946" y="0"/>
                </a:lnTo>
                <a:lnTo>
                  <a:pt x="4147946" y="3337126"/>
                </a:lnTo>
                <a:lnTo>
                  <a:pt x="0" y="3337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85" name="Google Shape;1685;g2f563b0d906_6_66"/>
          <p:cNvSpPr/>
          <p:nvPr/>
        </p:nvSpPr>
        <p:spPr>
          <a:xfrm>
            <a:off x="3386355" y="2869850"/>
            <a:ext cx="2466017" cy="1983972"/>
          </a:xfrm>
          <a:custGeom>
            <a:avLst/>
            <a:gdLst/>
            <a:ahLst/>
            <a:cxnLst/>
            <a:rect l="l" t="t" r="r" b="b"/>
            <a:pathLst>
              <a:path w="4932034" h="3967944" extrusionOk="0">
                <a:moveTo>
                  <a:pt x="0" y="0"/>
                </a:moveTo>
                <a:lnTo>
                  <a:pt x="4932034" y="0"/>
                </a:lnTo>
                <a:lnTo>
                  <a:pt x="4932034" y="3967944"/>
                </a:lnTo>
                <a:lnTo>
                  <a:pt x="0" y="39679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86" name="Google Shape;1686;g2f563b0d906_6_66"/>
          <p:cNvSpPr/>
          <p:nvPr/>
        </p:nvSpPr>
        <p:spPr>
          <a:xfrm>
            <a:off x="6540539" y="3225138"/>
            <a:ext cx="1918426" cy="1543421"/>
          </a:xfrm>
          <a:custGeom>
            <a:avLst/>
            <a:gdLst/>
            <a:ahLst/>
            <a:cxnLst/>
            <a:rect l="l" t="t" r="r" b="b"/>
            <a:pathLst>
              <a:path w="3836851" h="3086842" extrusionOk="0">
                <a:moveTo>
                  <a:pt x="0" y="0"/>
                </a:moveTo>
                <a:lnTo>
                  <a:pt x="3836852" y="0"/>
                </a:lnTo>
                <a:lnTo>
                  <a:pt x="3836852" y="3086843"/>
                </a:lnTo>
                <a:lnTo>
                  <a:pt x="0" y="3086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87" name="Google Shape;1687;g2f563b0d906_6_66"/>
          <p:cNvSpPr/>
          <p:nvPr/>
        </p:nvSpPr>
        <p:spPr>
          <a:xfrm>
            <a:off x="4141858" y="1103185"/>
            <a:ext cx="1825382" cy="1468565"/>
          </a:xfrm>
          <a:custGeom>
            <a:avLst/>
            <a:gdLst/>
            <a:ahLst/>
            <a:cxnLst/>
            <a:rect l="l" t="t" r="r" b="b"/>
            <a:pathLst>
              <a:path w="3650764" h="2937130" extrusionOk="0">
                <a:moveTo>
                  <a:pt x="0" y="0"/>
                </a:moveTo>
                <a:lnTo>
                  <a:pt x="3650764" y="0"/>
                </a:lnTo>
                <a:lnTo>
                  <a:pt x="3650764" y="2937130"/>
                </a:lnTo>
                <a:lnTo>
                  <a:pt x="0" y="293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88" name="Google Shape;1688;g2f563b0d906_6_66"/>
          <p:cNvSpPr txBox="1"/>
          <p:nvPr/>
        </p:nvSpPr>
        <p:spPr>
          <a:xfrm>
            <a:off x="1377164" y="995975"/>
            <a:ext cx="1825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讀書 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「過三爆四」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9" name="Google Shape;1689;g2f563b0d906_6_66"/>
          <p:cNvSpPr txBox="1"/>
          <p:nvPr/>
        </p:nvSpPr>
        <p:spPr>
          <a:xfrm>
            <a:off x="4363422" y="1583513"/>
            <a:ext cx="1273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拍拖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0" name="Google Shape;1690;g2f563b0d906_6_66"/>
          <p:cNvSpPr txBox="1"/>
          <p:nvPr/>
        </p:nvSpPr>
        <p:spPr>
          <a:xfrm>
            <a:off x="6940772" y="963250"/>
            <a:ext cx="1273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上莊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1" name="Google Shape;1691;g2f563b0d906_6_66"/>
          <p:cNvSpPr txBox="1"/>
          <p:nvPr/>
        </p:nvSpPr>
        <p:spPr>
          <a:xfrm>
            <a:off x="4043997" y="3607888"/>
            <a:ext cx="1273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做兼職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2" name="Google Shape;1692;g2f563b0d906_6_66"/>
          <p:cNvSpPr txBox="1"/>
          <p:nvPr/>
        </p:nvSpPr>
        <p:spPr>
          <a:xfrm>
            <a:off x="6863009" y="3742888"/>
            <a:ext cx="1273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住hall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"/>
          <p:cNvSpPr txBox="1">
            <a:spLocks noGrp="1"/>
          </p:cNvSpPr>
          <p:nvPr>
            <p:ph type="title"/>
          </p:nvPr>
        </p:nvSpPr>
        <p:spPr>
          <a:xfrm>
            <a:off x="2579700" y="2628550"/>
            <a:ext cx="39846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UCAS Application </a:t>
            </a:r>
            <a:endParaRPr/>
          </a:p>
        </p:txBody>
      </p:sp>
      <p:sp>
        <p:nvSpPr>
          <p:cNvPr id="887" name="Google Shape;887;p5"/>
          <p:cNvSpPr txBox="1">
            <a:spLocks noGrp="1"/>
          </p:cNvSpPr>
          <p:nvPr>
            <p:ph type="title" idx="2"/>
          </p:nvPr>
        </p:nvSpPr>
        <p:spPr>
          <a:xfrm flipH="1">
            <a:off x="3937800" y="825547"/>
            <a:ext cx="12684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888" name="Google Shape;888;p5"/>
          <p:cNvGrpSpPr/>
          <p:nvPr/>
        </p:nvGrpSpPr>
        <p:grpSpPr>
          <a:xfrm>
            <a:off x="6071576" y="-112069"/>
            <a:ext cx="3846005" cy="3483999"/>
            <a:chOff x="5807351" y="-130144"/>
            <a:chExt cx="3846005" cy="3483999"/>
          </a:xfrm>
        </p:grpSpPr>
        <p:grpSp>
          <p:nvGrpSpPr>
            <p:cNvPr id="889" name="Google Shape;889;p5"/>
            <p:cNvGrpSpPr/>
            <p:nvPr/>
          </p:nvGrpSpPr>
          <p:grpSpPr>
            <a:xfrm rot="3965436">
              <a:off x="6997441" y="9782"/>
              <a:ext cx="1117919" cy="1247898"/>
              <a:chOff x="6503625" y="1008025"/>
              <a:chExt cx="573088" cy="639763"/>
            </a:xfrm>
          </p:grpSpPr>
          <p:sp>
            <p:nvSpPr>
              <p:cNvPr id="890" name="Google Shape;890;p5"/>
              <p:cNvSpPr/>
              <p:nvPr/>
            </p:nvSpPr>
            <p:spPr>
              <a:xfrm>
                <a:off x="6503625" y="1008025"/>
                <a:ext cx="27622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2" y="0"/>
                      <a:pt x="21" y="1"/>
                      <a:pt x="25" y="7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18"/>
                      <a:pt x="1" y="10"/>
                      <a:pt x="6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5"/>
              <p:cNvSpPr/>
              <p:nvPr/>
            </p:nvSpPr>
            <p:spPr>
              <a:xfrm>
                <a:off x="6668725" y="1204875"/>
                <a:ext cx="8731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34" y="0"/>
                    </a:moveTo>
                    <a:lnTo>
                      <a:pt x="0" y="30"/>
                    </a:lnTo>
                    <a:lnTo>
                      <a:pt x="21" y="55"/>
                    </a:lnTo>
                    <a:lnTo>
                      <a:pt x="55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5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5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5"/>
              <p:cNvSpPr/>
              <p:nvPr/>
            </p:nvSpPr>
            <p:spPr>
              <a:xfrm>
                <a:off x="6698888" y="1268375"/>
                <a:ext cx="3778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14" y="123"/>
                    </a:moveTo>
                    <a:cubicBezTo>
                      <a:pt x="142" y="100"/>
                      <a:pt x="145" y="59"/>
                      <a:pt x="122" y="31"/>
                    </a:cubicBezTo>
                    <a:cubicBezTo>
                      <a:pt x="99" y="4"/>
                      <a:pt x="58" y="0"/>
                      <a:pt x="31" y="23"/>
                    </a:cubicBezTo>
                    <a:cubicBezTo>
                      <a:pt x="3" y="46"/>
                      <a:pt x="0" y="87"/>
                      <a:pt x="23" y="115"/>
                    </a:cubicBezTo>
                    <a:cubicBezTo>
                      <a:pt x="46" y="142"/>
                      <a:pt x="87" y="146"/>
                      <a:pt x="114" y="123"/>
                    </a:cubicBezTo>
                    <a:moveTo>
                      <a:pt x="36" y="30"/>
                    </a:moveTo>
                    <a:cubicBezTo>
                      <a:pt x="60" y="10"/>
                      <a:pt x="96" y="13"/>
                      <a:pt x="115" y="37"/>
                    </a:cubicBezTo>
                    <a:cubicBezTo>
                      <a:pt x="135" y="60"/>
                      <a:pt x="132" y="96"/>
                      <a:pt x="109" y="116"/>
                    </a:cubicBezTo>
                    <a:cubicBezTo>
                      <a:pt x="85" y="136"/>
                      <a:pt x="49" y="133"/>
                      <a:pt x="30" y="109"/>
                    </a:cubicBezTo>
                    <a:cubicBezTo>
                      <a:pt x="10" y="85"/>
                      <a:pt x="13" y="50"/>
                      <a:pt x="36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5"/>
              <p:cNvSpPr/>
              <p:nvPr/>
            </p:nvSpPr>
            <p:spPr>
              <a:xfrm>
                <a:off x="6740163" y="1312825"/>
                <a:ext cx="2952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44" y="0"/>
                      <a:pt x="31" y="4"/>
                      <a:pt x="20" y="13"/>
                    </a:cubicBezTo>
                    <a:cubicBezTo>
                      <a:pt x="7" y="24"/>
                      <a:pt x="0" y="40"/>
                      <a:pt x="0" y="56"/>
                    </a:cubicBezTo>
                    <a:cubicBezTo>
                      <a:pt x="0" y="69"/>
                      <a:pt x="5" y="82"/>
                      <a:pt x="14" y="92"/>
                    </a:cubicBezTo>
                    <a:cubicBezTo>
                      <a:pt x="25" y="105"/>
                      <a:pt x="41" y="112"/>
                      <a:pt x="57" y="112"/>
                    </a:cubicBezTo>
                    <a:cubicBezTo>
                      <a:pt x="69" y="112"/>
                      <a:pt x="82" y="108"/>
                      <a:pt x="93" y="99"/>
                    </a:cubicBezTo>
                    <a:cubicBezTo>
                      <a:pt x="106" y="88"/>
                      <a:pt x="113" y="72"/>
                      <a:pt x="113" y="56"/>
                    </a:cubicBezTo>
                    <a:cubicBezTo>
                      <a:pt x="113" y="43"/>
                      <a:pt x="108" y="30"/>
                      <a:pt x="99" y="20"/>
                    </a:cubicBezTo>
                    <a:cubicBezTo>
                      <a:pt x="88" y="7"/>
                      <a:pt x="72" y="0"/>
                      <a:pt x="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6" name="Google Shape;896;p5"/>
            <p:cNvSpPr/>
            <p:nvPr/>
          </p:nvSpPr>
          <p:spPr>
            <a:xfrm>
              <a:off x="6564288" y="1431900"/>
              <a:ext cx="715160" cy="718388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rgbClr val="FFCE73">
                <a:alpha val="5058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5"/>
            <p:cNvSpPr/>
            <p:nvPr/>
          </p:nvSpPr>
          <p:spPr>
            <a:xfrm>
              <a:off x="8312150" y="466925"/>
              <a:ext cx="332101" cy="33360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5"/>
            <p:cNvSpPr/>
            <p:nvPr/>
          </p:nvSpPr>
          <p:spPr>
            <a:xfrm>
              <a:off x="6631981" y="158797"/>
              <a:ext cx="205393" cy="466651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9" name="Google Shape;899;p5"/>
            <p:cNvGrpSpPr/>
            <p:nvPr/>
          </p:nvGrpSpPr>
          <p:grpSpPr>
            <a:xfrm rot="-1081111">
              <a:off x="7683387" y="1174859"/>
              <a:ext cx="1708268" cy="1962926"/>
              <a:chOff x="5652063" y="1771263"/>
              <a:chExt cx="1714500" cy="1970087"/>
            </a:xfrm>
          </p:grpSpPr>
          <p:sp>
            <p:nvSpPr>
              <p:cNvPr id="900" name="Google Shape;900;p5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5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5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5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5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5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5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5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5"/>
              <p:cNvSpPr/>
              <p:nvPr/>
            </p:nvSpPr>
            <p:spPr>
              <a:xfrm>
                <a:off x="5748049" y="2560457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5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5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5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5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5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5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5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5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7" name="Google Shape;917;p5"/>
            <p:cNvGrpSpPr/>
            <p:nvPr/>
          </p:nvGrpSpPr>
          <p:grpSpPr>
            <a:xfrm rot="3741702">
              <a:off x="5840531" y="650213"/>
              <a:ext cx="724463" cy="513328"/>
              <a:chOff x="6180688" y="2320538"/>
              <a:chExt cx="1149350" cy="814387"/>
            </a:xfrm>
          </p:grpSpPr>
          <p:sp>
            <p:nvSpPr>
              <p:cNvPr id="918" name="Google Shape;918;p5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5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5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5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5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5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5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5" name="Google Shape;925;p5"/>
          <p:cNvGrpSpPr/>
          <p:nvPr/>
        </p:nvGrpSpPr>
        <p:grpSpPr>
          <a:xfrm>
            <a:off x="4" y="1923562"/>
            <a:ext cx="2795196" cy="3730415"/>
            <a:chOff x="200204" y="1923562"/>
            <a:chExt cx="2795196" cy="3730415"/>
          </a:xfrm>
        </p:grpSpPr>
        <p:grpSp>
          <p:nvGrpSpPr>
            <p:cNvPr id="926" name="Google Shape;926;p5"/>
            <p:cNvGrpSpPr/>
            <p:nvPr/>
          </p:nvGrpSpPr>
          <p:grpSpPr>
            <a:xfrm rot="-1428406">
              <a:off x="1340771" y="4405281"/>
              <a:ext cx="1520814" cy="983601"/>
              <a:chOff x="1689312" y="3648108"/>
              <a:chExt cx="1361459" cy="880464"/>
            </a:xfrm>
          </p:grpSpPr>
          <p:sp>
            <p:nvSpPr>
              <p:cNvPr id="927" name="Google Shape;927;p5"/>
              <p:cNvSpPr/>
              <p:nvPr/>
            </p:nvSpPr>
            <p:spPr>
              <a:xfrm>
                <a:off x="1928450" y="4324760"/>
                <a:ext cx="1038078" cy="20381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6" extrusionOk="0">
                    <a:moveTo>
                      <a:pt x="232" y="0"/>
                    </a:moveTo>
                    <a:cubicBezTo>
                      <a:pt x="233" y="11"/>
                      <a:pt x="183" y="27"/>
                      <a:pt x="119" y="37"/>
                    </a:cubicBezTo>
                    <a:cubicBezTo>
                      <a:pt x="54" y="46"/>
                      <a:pt x="1" y="45"/>
                      <a:pt x="0" y="34"/>
                    </a:cubicBez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5"/>
              <p:cNvSpPr/>
              <p:nvPr/>
            </p:nvSpPr>
            <p:spPr>
              <a:xfrm>
                <a:off x="1933885" y="4338348"/>
                <a:ext cx="1024492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230" h="40" extrusionOk="0">
                    <a:moveTo>
                      <a:pt x="230" y="0"/>
                    </a:moveTo>
                    <a:cubicBezTo>
                      <a:pt x="206" y="7"/>
                      <a:pt x="164" y="15"/>
                      <a:pt x="116" y="22"/>
                    </a:cubicBezTo>
                    <a:cubicBezTo>
                      <a:pt x="68" y="29"/>
                      <a:pt x="25" y="33"/>
                      <a:pt x="0" y="33"/>
                    </a:cubicBezTo>
                    <a:cubicBezTo>
                      <a:pt x="5" y="38"/>
                      <a:pt x="20" y="40"/>
                      <a:pt x="42" y="40"/>
                    </a:cubicBezTo>
                    <a:cubicBezTo>
                      <a:pt x="62" y="40"/>
                      <a:pt x="89" y="38"/>
                      <a:pt x="118" y="34"/>
                    </a:cubicBezTo>
                    <a:cubicBezTo>
                      <a:pt x="176" y="25"/>
                      <a:pt x="223" y="11"/>
                      <a:pt x="23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5"/>
              <p:cNvSpPr/>
              <p:nvPr/>
            </p:nvSpPr>
            <p:spPr>
              <a:xfrm>
                <a:off x="1830621" y="4267694"/>
                <a:ext cx="1220150" cy="23642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3" extrusionOk="0">
                    <a:moveTo>
                      <a:pt x="273" y="7"/>
                    </a:moveTo>
                    <a:cubicBezTo>
                      <a:pt x="274" y="13"/>
                      <a:pt x="214" y="27"/>
                      <a:pt x="139" y="38"/>
                    </a:cubicBezTo>
                    <a:cubicBezTo>
                      <a:pt x="64" y="49"/>
                      <a:pt x="2" y="53"/>
                      <a:pt x="1" y="46"/>
                    </a:cubicBezTo>
                    <a:cubicBezTo>
                      <a:pt x="0" y="40"/>
                      <a:pt x="60" y="25"/>
                      <a:pt x="135" y="14"/>
                    </a:cubicBezTo>
                    <a:cubicBezTo>
                      <a:pt x="211" y="4"/>
                      <a:pt x="272" y="0"/>
                      <a:pt x="273" y="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5"/>
              <p:cNvSpPr/>
              <p:nvPr/>
            </p:nvSpPr>
            <p:spPr>
              <a:xfrm>
                <a:off x="1689312" y="3648108"/>
                <a:ext cx="1111451" cy="78807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7" extrusionOk="0">
                    <a:moveTo>
                      <a:pt x="231" y="1"/>
                    </a:moveTo>
                    <a:cubicBezTo>
                      <a:pt x="143" y="14"/>
                      <a:pt x="143" y="14"/>
                      <a:pt x="143" y="14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44" y="29"/>
                      <a:pt x="38" y="40"/>
                      <a:pt x="42" y="5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12" y="60"/>
                      <a:pt x="0" y="76"/>
                      <a:pt x="3" y="92"/>
                    </a:cubicBezTo>
                    <a:cubicBezTo>
                      <a:pt x="8" y="125"/>
                      <a:pt x="38" y="148"/>
                      <a:pt x="70" y="143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9" y="168"/>
                      <a:pt x="115" y="177"/>
                      <a:pt x="132" y="174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98" y="165"/>
                      <a:pt x="198" y="165"/>
                      <a:pt x="198" y="165"/>
                    </a:cubicBezTo>
                    <a:cubicBezTo>
                      <a:pt x="215" y="162"/>
                      <a:pt x="228" y="149"/>
                      <a:pt x="231" y="133"/>
                    </a:cubicBezTo>
                    <a:cubicBezTo>
                      <a:pt x="249" y="20"/>
                      <a:pt x="249" y="20"/>
                      <a:pt x="249" y="20"/>
                    </a:cubicBezTo>
                    <a:cubicBezTo>
                      <a:pt x="250" y="9"/>
                      <a:pt x="241" y="0"/>
                      <a:pt x="231" y="1"/>
                    </a:cubicBezTo>
                    <a:moveTo>
                      <a:pt x="67" y="123"/>
                    </a:moveTo>
                    <a:cubicBezTo>
                      <a:pt x="46" y="126"/>
                      <a:pt x="26" y="111"/>
                      <a:pt x="23" y="90"/>
                    </a:cubicBezTo>
                    <a:cubicBezTo>
                      <a:pt x="22" y="84"/>
                      <a:pt x="26" y="79"/>
                      <a:pt x="31" y="78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23"/>
                      <a:pt x="67" y="123"/>
                      <a:pt x="67" y="1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5"/>
              <p:cNvSpPr/>
              <p:nvPr/>
            </p:nvSpPr>
            <p:spPr>
              <a:xfrm>
                <a:off x="2129544" y="3653543"/>
                <a:ext cx="668501" cy="77448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4" extrusionOk="0">
                    <a:moveTo>
                      <a:pt x="134" y="0"/>
                    </a:moveTo>
                    <a:cubicBezTo>
                      <a:pt x="133" y="0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4" y="23"/>
                      <a:pt x="102" y="42"/>
                      <a:pt x="96" y="60"/>
                    </a:cubicBezTo>
                    <a:cubicBezTo>
                      <a:pt x="86" y="88"/>
                      <a:pt x="67" y="112"/>
                      <a:pt x="45" y="131"/>
                    </a:cubicBezTo>
                    <a:cubicBezTo>
                      <a:pt x="31" y="143"/>
                      <a:pt x="16" y="153"/>
                      <a:pt x="0" y="163"/>
                    </a:cubicBezTo>
                    <a:cubicBezTo>
                      <a:pt x="8" y="170"/>
                      <a:pt x="17" y="174"/>
                      <a:pt x="27" y="174"/>
                    </a:cubicBezTo>
                    <a:cubicBezTo>
                      <a:pt x="29" y="174"/>
                      <a:pt x="31" y="174"/>
                      <a:pt x="33" y="173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16" y="161"/>
                      <a:pt x="129" y="148"/>
                      <a:pt x="132" y="132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8"/>
                      <a:pt x="150" y="17"/>
                      <a:pt x="150" y="16"/>
                    </a:cubicBezTo>
                    <a:cubicBezTo>
                      <a:pt x="150" y="7"/>
                      <a:pt x="143" y="0"/>
                      <a:pt x="134" y="0"/>
                    </a:cubicBezTo>
                  </a:path>
                </a:pathLst>
              </a:custGeom>
              <a:solidFill>
                <a:srgbClr val="FFCE73">
                  <a:alpha val="50588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5"/>
              <p:cNvSpPr/>
              <p:nvPr/>
            </p:nvSpPr>
            <p:spPr>
              <a:xfrm>
                <a:off x="1928450" y="3835613"/>
                <a:ext cx="111418" cy="2799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63" extrusionOk="0">
                    <a:moveTo>
                      <a:pt x="0" y="0"/>
                    </a:moveTo>
                    <a:cubicBezTo>
                      <a:pt x="5" y="22"/>
                      <a:pt x="13" y="44"/>
                      <a:pt x="25" y="63"/>
                    </a:cubicBezTo>
                    <a:cubicBezTo>
                      <a:pt x="20" y="41"/>
                      <a:pt x="12" y="19"/>
                      <a:pt x="0" y="0"/>
                    </a:cubicBezTo>
                  </a:path>
                </a:pathLst>
              </a:custGeom>
              <a:solidFill>
                <a:srgbClr val="FC8761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5"/>
              <p:cNvSpPr/>
              <p:nvPr/>
            </p:nvSpPr>
            <p:spPr>
              <a:xfrm>
                <a:off x="2031715" y="3947031"/>
                <a:ext cx="67938" cy="1902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0"/>
                    </a:moveTo>
                    <a:cubicBezTo>
                      <a:pt x="3" y="15"/>
                      <a:pt x="7" y="30"/>
                      <a:pt x="15" y="43"/>
                    </a:cubicBezTo>
                    <a:cubicBezTo>
                      <a:pt x="13" y="28"/>
                      <a:pt x="8" y="13"/>
                      <a:pt x="0" y="0"/>
                    </a:cubicBezTo>
                  </a:path>
                </a:pathLst>
              </a:custGeom>
              <a:solidFill>
                <a:srgbClr val="FC8761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5"/>
              <p:cNvSpPr/>
              <p:nvPr/>
            </p:nvSpPr>
            <p:spPr>
              <a:xfrm>
                <a:off x="2077913" y="4148125"/>
                <a:ext cx="35328" cy="92394"/>
              </a:xfrm>
              <a:custGeom>
                <a:avLst/>
                <a:gdLst/>
                <a:ahLst/>
                <a:cxnLst/>
                <a:rect l="l" t="t" r="r" b="b"/>
                <a:pathLst>
                  <a:path w="8" h="21" extrusionOk="0">
                    <a:moveTo>
                      <a:pt x="0" y="0"/>
                    </a:moveTo>
                    <a:cubicBezTo>
                      <a:pt x="1" y="7"/>
                      <a:pt x="4" y="15"/>
                      <a:pt x="8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solidFill>
                <a:srgbClr val="FC8761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5"/>
              <p:cNvSpPr/>
              <p:nvPr/>
            </p:nvSpPr>
            <p:spPr>
              <a:xfrm>
                <a:off x="2471947" y="3716044"/>
                <a:ext cx="89678" cy="2880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65" extrusionOk="0">
                    <a:moveTo>
                      <a:pt x="15" y="0"/>
                    </a:moveTo>
                    <a:cubicBezTo>
                      <a:pt x="12" y="21"/>
                      <a:pt x="9" y="42"/>
                      <a:pt x="1" y="61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1" y="64"/>
                      <a:pt x="1" y="63"/>
                      <a:pt x="2" y="62"/>
                    </a:cubicBezTo>
                    <a:cubicBezTo>
                      <a:pt x="16" y="44"/>
                      <a:pt x="20" y="22"/>
                      <a:pt x="15" y="0"/>
                    </a:cubicBezTo>
                  </a:path>
                </a:pathLst>
              </a:custGeom>
              <a:solidFill>
                <a:srgbClr val="FC8761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5"/>
              <p:cNvSpPr/>
              <p:nvPr/>
            </p:nvSpPr>
            <p:spPr>
              <a:xfrm>
                <a:off x="2379552" y="3974206"/>
                <a:ext cx="54350" cy="100548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2" y="0"/>
                    </a:moveTo>
                    <a:cubicBezTo>
                      <a:pt x="9" y="8"/>
                      <a:pt x="5" y="15"/>
                      <a:pt x="0" y="23"/>
                    </a:cubicBezTo>
                    <a:cubicBezTo>
                      <a:pt x="7" y="17"/>
                      <a:pt x="12" y="9"/>
                      <a:pt x="12" y="0"/>
                    </a:cubicBezTo>
                  </a:path>
                </a:pathLst>
              </a:custGeom>
              <a:solidFill>
                <a:srgbClr val="FC8761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5"/>
              <p:cNvSpPr/>
              <p:nvPr/>
            </p:nvSpPr>
            <p:spPr>
              <a:xfrm>
                <a:off x="2360531" y="4085622"/>
                <a:ext cx="62503" cy="6250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8" y="3"/>
                      <a:pt x="3" y="8"/>
                      <a:pt x="0" y="14"/>
                    </a:cubicBezTo>
                    <a:cubicBezTo>
                      <a:pt x="5" y="10"/>
                      <a:pt x="9" y="5"/>
                      <a:pt x="14" y="0"/>
                    </a:cubicBezTo>
                  </a:path>
                </a:pathLst>
              </a:custGeom>
              <a:solidFill>
                <a:srgbClr val="FC8761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5"/>
              <p:cNvSpPr/>
              <p:nvPr/>
            </p:nvSpPr>
            <p:spPr>
              <a:xfrm>
                <a:off x="1730075" y="3968771"/>
                <a:ext cx="57068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13" h="40" extrusionOk="0">
                    <a:moveTo>
                      <a:pt x="13" y="0"/>
                    </a:moveTo>
                    <a:cubicBezTo>
                      <a:pt x="0" y="9"/>
                      <a:pt x="1" y="26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0" y="40"/>
                      <a:pt x="9" y="36"/>
                      <a:pt x="9" y="34"/>
                    </a:cubicBezTo>
                    <a:cubicBezTo>
                      <a:pt x="6" y="23"/>
                      <a:pt x="6" y="10"/>
                      <a:pt x="13" y="0"/>
                    </a:cubicBezTo>
                  </a:path>
                </a:pathLst>
              </a:custGeom>
              <a:solidFill>
                <a:srgbClr val="FC8761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9" name="Google Shape;939;p5"/>
            <p:cNvSpPr/>
            <p:nvPr/>
          </p:nvSpPr>
          <p:spPr>
            <a:xfrm>
              <a:off x="1397800" y="2876988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"/>
            <p:cNvSpPr/>
            <p:nvPr/>
          </p:nvSpPr>
          <p:spPr>
            <a:xfrm>
              <a:off x="704163" y="3602155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1" name="Google Shape;941;p5"/>
            <p:cNvGrpSpPr/>
            <p:nvPr/>
          </p:nvGrpSpPr>
          <p:grpSpPr>
            <a:xfrm rot="1943486">
              <a:off x="488449" y="2340757"/>
              <a:ext cx="698511" cy="778332"/>
              <a:chOff x="5431538" y="3074425"/>
              <a:chExt cx="485775" cy="541338"/>
            </a:xfrm>
          </p:grpSpPr>
          <p:sp>
            <p:nvSpPr>
              <p:cNvPr id="942" name="Google Shape;942;p5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5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5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5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5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5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5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9" name="Google Shape;949;p5"/>
            <p:cNvGrpSpPr/>
            <p:nvPr/>
          </p:nvGrpSpPr>
          <p:grpSpPr>
            <a:xfrm rot="-7505821">
              <a:off x="1698253" y="3477754"/>
              <a:ext cx="724437" cy="513309"/>
              <a:chOff x="6180688" y="2320538"/>
              <a:chExt cx="1149350" cy="814387"/>
            </a:xfrm>
          </p:grpSpPr>
          <p:sp>
            <p:nvSpPr>
              <p:cNvPr id="950" name="Google Shape;950;p5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7" name="Google Shape;957;p5"/>
            <p:cNvSpPr/>
            <p:nvPr/>
          </p:nvSpPr>
          <p:spPr>
            <a:xfrm rot="-1768020">
              <a:off x="1442581" y="1943897"/>
              <a:ext cx="205393" cy="466652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8" name="Google Shape;958;p5"/>
            <p:cNvGrpSpPr/>
            <p:nvPr/>
          </p:nvGrpSpPr>
          <p:grpSpPr>
            <a:xfrm rot="865592">
              <a:off x="373638" y="3924120"/>
              <a:ext cx="1023245" cy="1521776"/>
              <a:chOff x="10437913" y="1585525"/>
              <a:chExt cx="1489075" cy="2214563"/>
            </a:xfrm>
          </p:grpSpPr>
          <p:sp>
            <p:nvSpPr>
              <p:cNvPr id="959" name="Google Shape;959;p5"/>
              <p:cNvSpPr/>
              <p:nvPr/>
            </p:nvSpPr>
            <p:spPr>
              <a:xfrm>
                <a:off x="10437913" y="2311013"/>
                <a:ext cx="1074738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9" extrusionOk="0">
                    <a:moveTo>
                      <a:pt x="35" y="475"/>
                    </a:moveTo>
                    <a:cubicBezTo>
                      <a:pt x="28" y="485"/>
                      <a:pt x="21" y="489"/>
                      <a:pt x="12" y="483"/>
                    </a:cubicBezTo>
                    <a:cubicBezTo>
                      <a:pt x="10" y="481"/>
                      <a:pt x="10" y="481"/>
                      <a:pt x="10" y="481"/>
                    </a:cubicBezTo>
                    <a:cubicBezTo>
                      <a:pt x="0" y="475"/>
                      <a:pt x="2" y="467"/>
                      <a:pt x="8" y="457"/>
                    </a:cubicBezTo>
                    <a:cubicBezTo>
                      <a:pt x="298" y="10"/>
                      <a:pt x="298" y="10"/>
                      <a:pt x="298" y="10"/>
                    </a:cubicBezTo>
                    <a:cubicBezTo>
                      <a:pt x="304" y="0"/>
                      <a:pt x="316" y="4"/>
                      <a:pt x="326" y="11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45" y="24"/>
                      <a:pt x="353" y="33"/>
                      <a:pt x="346" y="43"/>
                    </a:cubicBezTo>
                    <a:lnTo>
                      <a:pt x="35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5"/>
              <p:cNvSpPr/>
              <p:nvPr/>
            </p:nvSpPr>
            <p:spPr>
              <a:xfrm>
                <a:off x="11293575" y="1976050"/>
                <a:ext cx="436563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4" extrusionOk="0">
                    <a:moveTo>
                      <a:pt x="62" y="164"/>
                    </a:moveTo>
                    <a:cubicBezTo>
                      <a:pt x="55" y="174"/>
                      <a:pt x="48" y="167"/>
                      <a:pt x="38" y="160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" y="141"/>
                      <a:pt x="0" y="136"/>
                      <a:pt x="7" y="126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0"/>
                      <a:pt x="112" y="5"/>
                      <a:pt x="122" y="12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7" y="22"/>
                      <a:pt x="143" y="25"/>
                      <a:pt x="137" y="35"/>
                    </a:cubicBezTo>
                    <a:lnTo>
                      <a:pt x="62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5"/>
              <p:cNvSpPr/>
              <p:nvPr/>
            </p:nvSpPr>
            <p:spPr>
              <a:xfrm>
                <a:off x="11519000" y="1585525"/>
                <a:ext cx="407988" cy="63023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7" extrusionOk="0">
                    <a:moveTo>
                      <a:pt x="42" y="149"/>
                    </a:moveTo>
                    <a:cubicBezTo>
                      <a:pt x="0" y="121"/>
                      <a:pt x="16" y="93"/>
                      <a:pt x="44" y="76"/>
                    </a:cubicBezTo>
                    <a:cubicBezTo>
                      <a:pt x="71" y="58"/>
                      <a:pt x="119" y="34"/>
                      <a:pt x="134" y="0"/>
                    </a:cubicBezTo>
                    <a:cubicBezTo>
                      <a:pt x="121" y="53"/>
                      <a:pt x="128" y="207"/>
                      <a:pt x="42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5"/>
              <p:cNvSpPr/>
              <p:nvPr/>
            </p:nvSpPr>
            <p:spPr>
              <a:xfrm>
                <a:off x="11641238" y="1720463"/>
                <a:ext cx="2222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4" extrusionOk="0">
                    <a:moveTo>
                      <a:pt x="73" y="0"/>
                    </a:moveTo>
                    <a:cubicBezTo>
                      <a:pt x="71" y="2"/>
                      <a:pt x="69" y="4"/>
                      <a:pt x="68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59" y="12"/>
                      <a:pt x="55" y="15"/>
                      <a:pt x="51" y="17"/>
                    </a:cubicBezTo>
                    <a:cubicBezTo>
                      <a:pt x="44" y="22"/>
                      <a:pt x="36" y="27"/>
                      <a:pt x="29" y="32"/>
                    </a:cubicBezTo>
                    <a:cubicBezTo>
                      <a:pt x="21" y="37"/>
                      <a:pt x="14" y="42"/>
                      <a:pt x="9" y="49"/>
                    </a:cubicBezTo>
                    <a:cubicBezTo>
                      <a:pt x="4" y="56"/>
                      <a:pt x="1" y="65"/>
                      <a:pt x="0" y="74"/>
                    </a:cubicBezTo>
                    <a:cubicBezTo>
                      <a:pt x="0" y="72"/>
                      <a:pt x="0" y="69"/>
                      <a:pt x="0" y="67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2" y="58"/>
                      <a:pt x="2" y="56"/>
                      <a:pt x="3" y="54"/>
                    </a:cubicBezTo>
                    <a:cubicBezTo>
                      <a:pt x="4" y="52"/>
                      <a:pt x="5" y="50"/>
                      <a:pt x="7" y="47"/>
                    </a:cubicBezTo>
                    <a:cubicBezTo>
                      <a:pt x="12" y="40"/>
                      <a:pt x="19" y="34"/>
                      <a:pt x="26" y="29"/>
                    </a:cubicBezTo>
                    <a:cubicBezTo>
                      <a:pt x="34" y="23"/>
                      <a:pt x="42" y="19"/>
                      <a:pt x="50" y="15"/>
                    </a:cubicBezTo>
                    <a:cubicBezTo>
                      <a:pt x="58" y="10"/>
                      <a:pt x="65" y="6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5"/>
              <p:cNvSpPr/>
              <p:nvPr/>
            </p:nvSpPr>
            <p:spPr>
              <a:xfrm>
                <a:off x="11653938" y="1764913"/>
                <a:ext cx="2000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75" extrusionOk="0">
                    <a:moveTo>
                      <a:pt x="66" y="0"/>
                    </a:moveTo>
                    <a:cubicBezTo>
                      <a:pt x="57" y="15"/>
                      <a:pt x="47" y="28"/>
                      <a:pt x="36" y="40"/>
                    </a:cubicBezTo>
                    <a:cubicBezTo>
                      <a:pt x="25" y="53"/>
                      <a:pt x="13" y="64"/>
                      <a:pt x="0" y="75"/>
                    </a:cubicBezTo>
                    <a:cubicBezTo>
                      <a:pt x="11" y="62"/>
                      <a:pt x="22" y="50"/>
                      <a:pt x="33" y="38"/>
                    </a:cubicBezTo>
                    <a:cubicBezTo>
                      <a:pt x="44" y="25"/>
                      <a:pt x="55" y="13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5"/>
              <p:cNvSpPr/>
              <p:nvPr/>
            </p:nvSpPr>
            <p:spPr>
              <a:xfrm>
                <a:off x="11707913" y="1817300"/>
                <a:ext cx="1492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49" y="0"/>
                    </a:moveTo>
                    <a:cubicBezTo>
                      <a:pt x="45" y="15"/>
                      <a:pt x="42" y="30"/>
                      <a:pt x="35" y="43"/>
                    </a:cubicBezTo>
                    <a:cubicBezTo>
                      <a:pt x="32" y="50"/>
                      <a:pt x="27" y="57"/>
                      <a:pt x="21" y="62"/>
                    </a:cubicBezTo>
                    <a:cubicBezTo>
                      <a:pt x="15" y="66"/>
                      <a:pt x="7" y="69"/>
                      <a:pt x="0" y="70"/>
                    </a:cubicBezTo>
                    <a:cubicBezTo>
                      <a:pt x="7" y="68"/>
                      <a:pt x="13" y="64"/>
                      <a:pt x="19" y="59"/>
                    </a:cubicBezTo>
                    <a:cubicBezTo>
                      <a:pt x="24" y="54"/>
                      <a:pt x="28" y="48"/>
                      <a:pt x="32" y="42"/>
                    </a:cubicBezTo>
                    <a:cubicBezTo>
                      <a:pt x="38" y="29"/>
                      <a:pt x="42" y="14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2f563b0d906_6_85"/>
          <p:cNvSpPr txBox="1">
            <a:spLocks noGrp="1"/>
          </p:cNvSpPr>
          <p:nvPr>
            <p:ph type="title"/>
          </p:nvPr>
        </p:nvSpPr>
        <p:spPr>
          <a:xfrm>
            <a:off x="720000" y="4016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大學生活</a:t>
            </a:r>
            <a:endParaRPr/>
          </a:p>
        </p:txBody>
      </p:sp>
      <p:sp>
        <p:nvSpPr>
          <p:cNvPr id="1698" name="Google Shape;1698;g2f563b0d906_6_85"/>
          <p:cNvSpPr/>
          <p:nvPr/>
        </p:nvSpPr>
        <p:spPr>
          <a:xfrm>
            <a:off x="514350" y="2796422"/>
            <a:ext cx="2872005" cy="2057400"/>
          </a:xfrm>
          <a:custGeom>
            <a:avLst/>
            <a:gdLst/>
            <a:ahLst/>
            <a:cxnLst/>
            <a:rect l="l" t="t" r="r" b="b"/>
            <a:pathLst>
              <a:path w="5744010" h="4114800" extrusionOk="0">
                <a:moveTo>
                  <a:pt x="0" y="0"/>
                </a:moveTo>
                <a:lnTo>
                  <a:pt x="5744010" y="0"/>
                </a:lnTo>
                <a:lnTo>
                  <a:pt x="57440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99" name="Google Shape;1699;g2f563b0d906_6_85"/>
          <p:cNvSpPr txBox="1"/>
          <p:nvPr/>
        </p:nvSpPr>
        <p:spPr>
          <a:xfrm>
            <a:off x="1699412" y="1365600"/>
            <a:ext cx="5992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英國大學學士普遍只有短短三年(兩個暑假)，</a:t>
            </a:r>
            <a:endParaRPr sz="2100" i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大學校園生活應該由自己定義同埋好好珍惜</a:t>
            </a:r>
            <a:endParaRPr sz="2100" i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0" name="Google Shape;1700;g2f563b0d906_6_85"/>
          <p:cNvSpPr txBox="1"/>
          <p:nvPr/>
        </p:nvSpPr>
        <p:spPr>
          <a:xfrm>
            <a:off x="3235600" y="2437275"/>
            <a:ext cx="39630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Some recommendations: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Internship/ Part-time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Join 多啲 Clubs/Societies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上莊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5"/>
          <p:cNvSpPr txBox="1">
            <a:spLocks noGrp="1"/>
          </p:cNvSpPr>
          <p:nvPr>
            <p:ph type="title"/>
          </p:nvPr>
        </p:nvSpPr>
        <p:spPr>
          <a:xfrm>
            <a:off x="4471675" y="1856225"/>
            <a:ext cx="37677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706" name="Google Shape;1706;p15"/>
          <p:cNvSpPr txBox="1">
            <a:spLocks noGrp="1"/>
          </p:cNvSpPr>
          <p:nvPr>
            <p:ph type="subTitle" idx="1"/>
          </p:nvPr>
        </p:nvSpPr>
        <p:spPr>
          <a:xfrm>
            <a:off x="4471675" y="2716749"/>
            <a:ext cx="37677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祝大家升學順利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A-level Gayau!!!</a:t>
            </a:r>
            <a:endParaRPr/>
          </a:p>
        </p:txBody>
      </p:sp>
      <p:grpSp>
        <p:nvGrpSpPr>
          <p:cNvPr id="1707" name="Google Shape;1707;p15"/>
          <p:cNvGrpSpPr/>
          <p:nvPr/>
        </p:nvGrpSpPr>
        <p:grpSpPr>
          <a:xfrm>
            <a:off x="713225" y="889200"/>
            <a:ext cx="2868269" cy="4567993"/>
            <a:chOff x="867775" y="801500"/>
            <a:chExt cx="2868269" cy="4567993"/>
          </a:xfrm>
        </p:grpSpPr>
        <p:sp>
          <p:nvSpPr>
            <p:cNvPr id="1708" name="Google Shape;1708;p15"/>
            <p:cNvSpPr/>
            <p:nvPr/>
          </p:nvSpPr>
          <p:spPr>
            <a:xfrm>
              <a:off x="2363625" y="801500"/>
              <a:ext cx="332101" cy="33360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9" name="Google Shape;1709;p15"/>
            <p:cNvGrpSpPr/>
            <p:nvPr/>
          </p:nvGrpSpPr>
          <p:grpSpPr>
            <a:xfrm>
              <a:off x="867775" y="961922"/>
              <a:ext cx="2868269" cy="4407571"/>
              <a:chOff x="867775" y="961922"/>
              <a:chExt cx="2868269" cy="4407571"/>
            </a:xfrm>
          </p:grpSpPr>
          <p:sp>
            <p:nvSpPr>
              <p:cNvPr id="1710" name="Google Shape;1710;p15"/>
              <p:cNvSpPr/>
              <p:nvPr/>
            </p:nvSpPr>
            <p:spPr>
              <a:xfrm>
                <a:off x="867775" y="1443112"/>
                <a:ext cx="715160" cy="71838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70" y="3"/>
                    </a:moveTo>
                    <a:cubicBezTo>
                      <a:pt x="77" y="33"/>
                      <a:pt x="101" y="57"/>
                      <a:pt x="132" y="65"/>
                    </a:cubicBezTo>
                    <a:cubicBezTo>
                      <a:pt x="134" y="66"/>
                      <a:pt x="134" y="69"/>
                      <a:pt x="132" y="70"/>
                    </a:cubicBezTo>
                    <a:cubicBezTo>
                      <a:pt x="101" y="77"/>
                      <a:pt x="77" y="101"/>
                      <a:pt x="70" y="132"/>
                    </a:cubicBezTo>
                    <a:cubicBezTo>
                      <a:pt x="69" y="135"/>
                      <a:pt x="65" y="135"/>
                      <a:pt x="65" y="132"/>
                    </a:cubicBezTo>
                    <a:cubicBezTo>
                      <a:pt x="57" y="101"/>
                      <a:pt x="33" y="77"/>
                      <a:pt x="3" y="70"/>
                    </a:cubicBezTo>
                    <a:cubicBezTo>
                      <a:pt x="0" y="69"/>
                      <a:pt x="0" y="66"/>
                      <a:pt x="3" y="65"/>
                    </a:cubicBezTo>
                    <a:cubicBezTo>
                      <a:pt x="33" y="57"/>
                      <a:pt x="57" y="33"/>
                      <a:pt x="65" y="3"/>
                    </a:cubicBezTo>
                    <a:cubicBezTo>
                      <a:pt x="65" y="0"/>
                      <a:pt x="69" y="0"/>
                      <a:pt x="70" y="3"/>
                    </a:cubicBezTo>
                    <a:close/>
                  </a:path>
                </a:pathLst>
              </a:custGeom>
              <a:solidFill>
                <a:srgbClr val="FFCE73">
                  <a:alpha val="505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15"/>
              <p:cNvSpPr/>
              <p:nvPr/>
            </p:nvSpPr>
            <p:spPr>
              <a:xfrm>
                <a:off x="1813450" y="2700238"/>
                <a:ext cx="215975" cy="2169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70" y="3"/>
                    </a:moveTo>
                    <a:cubicBezTo>
                      <a:pt x="77" y="33"/>
                      <a:pt x="101" y="57"/>
                      <a:pt x="132" y="65"/>
                    </a:cubicBezTo>
                    <a:cubicBezTo>
                      <a:pt x="134" y="66"/>
                      <a:pt x="134" y="69"/>
                      <a:pt x="132" y="70"/>
                    </a:cubicBezTo>
                    <a:cubicBezTo>
                      <a:pt x="101" y="77"/>
                      <a:pt x="77" y="101"/>
                      <a:pt x="70" y="132"/>
                    </a:cubicBezTo>
                    <a:cubicBezTo>
                      <a:pt x="69" y="135"/>
                      <a:pt x="65" y="135"/>
                      <a:pt x="65" y="132"/>
                    </a:cubicBezTo>
                    <a:cubicBezTo>
                      <a:pt x="57" y="101"/>
                      <a:pt x="33" y="77"/>
                      <a:pt x="3" y="70"/>
                    </a:cubicBezTo>
                    <a:cubicBezTo>
                      <a:pt x="0" y="69"/>
                      <a:pt x="0" y="66"/>
                      <a:pt x="3" y="65"/>
                    </a:cubicBezTo>
                    <a:cubicBezTo>
                      <a:pt x="33" y="57"/>
                      <a:pt x="57" y="33"/>
                      <a:pt x="65" y="3"/>
                    </a:cubicBezTo>
                    <a:cubicBezTo>
                      <a:pt x="65" y="0"/>
                      <a:pt x="69" y="0"/>
                      <a:pt x="70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15"/>
              <p:cNvSpPr/>
              <p:nvPr/>
            </p:nvSpPr>
            <p:spPr>
              <a:xfrm>
                <a:off x="2814875" y="1656430"/>
                <a:ext cx="502800" cy="5050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70" y="3"/>
                    </a:moveTo>
                    <a:cubicBezTo>
                      <a:pt x="77" y="33"/>
                      <a:pt x="101" y="57"/>
                      <a:pt x="132" y="65"/>
                    </a:cubicBezTo>
                    <a:cubicBezTo>
                      <a:pt x="134" y="66"/>
                      <a:pt x="134" y="69"/>
                      <a:pt x="132" y="70"/>
                    </a:cubicBezTo>
                    <a:cubicBezTo>
                      <a:pt x="101" y="77"/>
                      <a:pt x="77" y="101"/>
                      <a:pt x="70" y="132"/>
                    </a:cubicBezTo>
                    <a:cubicBezTo>
                      <a:pt x="69" y="135"/>
                      <a:pt x="65" y="135"/>
                      <a:pt x="65" y="132"/>
                    </a:cubicBezTo>
                    <a:cubicBezTo>
                      <a:pt x="57" y="101"/>
                      <a:pt x="33" y="77"/>
                      <a:pt x="3" y="70"/>
                    </a:cubicBezTo>
                    <a:cubicBezTo>
                      <a:pt x="0" y="69"/>
                      <a:pt x="0" y="66"/>
                      <a:pt x="3" y="65"/>
                    </a:cubicBezTo>
                    <a:cubicBezTo>
                      <a:pt x="33" y="57"/>
                      <a:pt x="57" y="33"/>
                      <a:pt x="65" y="3"/>
                    </a:cubicBezTo>
                    <a:cubicBezTo>
                      <a:pt x="65" y="0"/>
                      <a:pt x="69" y="0"/>
                      <a:pt x="70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3" name="Google Shape;1713;p15"/>
              <p:cNvGrpSpPr/>
              <p:nvPr/>
            </p:nvGrpSpPr>
            <p:grpSpPr>
              <a:xfrm>
                <a:off x="948258" y="2692848"/>
                <a:ext cx="724435" cy="513308"/>
                <a:chOff x="6180688" y="2320538"/>
                <a:chExt cx="1149350" cy="814387"/>
              </a:xfrm>
            </p:grpSpPr>
            <p:sp>
              <p:nvSpPr>
                <p:cNvPr id="1714" name="Google Shape;1714;p15"/>
                <p:cNvSpPr/>
                <p:nvPr/>
              </p:nvSpPr>
              <p:spPr>
                <a:xfrm>
                  <a:off x="7010950" y="2320538"/>
                  <a:ext cx="319088" cy="26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86" extrusionOk="0">
                      <a:moveTo>
                        <a:pt x="6" y="24"/>
                      </a:moveTo>
                      <a:cubicBezTo>
                        <a:pt x="7" y="23"/>
                        <a:pt x="9" y="23"/>
                        <a:pt x="10" y="23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9" y="0"/>
                        <a:pt x="102" y="1"/>
                        <a:pt x="104" y="3"/>
                      </a:cubicBezTo>
                      <a:cubicBezTo>
                        <a:pt x="105" y="5"/>
                        <a:pt x="105" y="9"/>
                        <a:pt x="103" y="11"/>
                      </a:cubicBezTo>
                      <a:cubicBezTo>
                        <a:pt x="48" y="82"/>
                        <a:pt x="48" y="82"/>
                        <a:pt x="48" y="82"/>
                      </a:cubicBezTo>
                      <a:cubicBezTo>
                        <a:pt x="46" y="84"/>
                        <a:pt x="43" y="86"/>
                        <a:pt x="41" y="86"/>
                      </a:cubicBezTo>
                      <a:cubicBezTo>
                        <a:pt x="38" y="86"/>
                        <a:pt x="36" y="85"/>
                        <a:pt x="34" y="83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0" y="31"/>
                        <a:pt x="2" y="27"/>
                        <a:pt x="6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5"/>
                <p:cNvSpPr/>
                <p:nvPr/>
              </p:nvSpPr>
              <p:spPr>
                <a:xfrm>
                  <a:off x="6180688" y="2379275"/>
                  <a:ext cx="976313" cy="75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48" extrusionOk="0">
                      <a:moveTo>
                        <a:pt x="17" y="166"/>
                      </a:moveTo>
                      <a:cubicBezTo>
                        <a:pt x="5" y="173"/>
                        <a:pt x="0" y="187"/>
                        <a:pt x="6" y="196"/>
                      </a:cubicBezTo>
                      <a:cubicBezTo>
                        <a:pt x="34" y="238"/>
                        <a:pt x="34" y="238"/>
                        <a:pt x="34" y="238"/>
                      </a:cubicBezTo>
                      <a:cubicBezTo>
                        <a:pt x="40" y="247"/>
                        <a:pt x="54" y="248"/>
                        <a:pt x="66" y="241"/>
                      </a:cubicBezTo>
                      <a:cubicBezTo>
                        <a:pt x="308" y="82"/>
                        <a:pt x="308" y="82"/>
                        <a:pt x="308" y="82"/>
                      </a:cubicBezTo>
                      <a:cubicBezTo>
                        <a:pt x="320" y="75"/>
                        <a:pt x="321" y="68"/>
                        <a:pt x="315" y="59"/>
                      </a:cubicBezTo>
                      <a:cubicBezTo>
                        <a:pt x="283" y="10"/>
                        <a:pt x="283" y="10"/>
                        <a:pt x="283" y="10"/>
                      </a:cubicBezTo>
                      <a:cubicBezTo>
                        <a:pt x="277" y="1"/>
                        <a:pt x="271" y="0"/>
                        <a:pt x="259" y="7"/>
                      </a:cubicBezTo>
                      <a:lnTo>
                        <a:pt x="17" y="1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15"/>
                <p:cNvSpPr/>
                <p:nvPr/>
              </p:nvSpPr>
              <p:spPr>
                <a:xfrm>
                  <a:off x="6898238" y="2425313"/>
                  <a:ext cx="185738" cy="25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59" extrusionOk="0">
                      <a:moveTo>
                        <a:pt x="0" y="15"/>
                      </a:moveTo>
                      <a:lnTo>
                        <a:pt x="94" y="159"/>
                      </a:lnTo>
                      <a:lnTo>
                        <a:pt x="117" y="144"/>
                      </a:lnTo>
                      <a:lnTo>
                        <a:pt x="23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15"/>
                <p:cNvSpPr/>
                <p:nvPr/>
              </p:nvSpPr>
              <p:spPr>
                <a:xfrm>
                  <a:off x="6841088" y="2465000"/>
                  <a:ext cx="182563" cy="249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157" extrusionOk="0">
                      <a:moveTo>
                        <a:pt x="0" y="13"/>
                      </a:moveTo>
                      <a:lnTo>
                        <a:pt x="94" y="157"/>
                      </a:lnTo>
                      <a:lnTo>
                        <a:pt x="115" y="142"/>
                      </a:lnTo>
                      <a:lnTo>
                        <a:pt x="2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5"/>
                <p:cNvSpPr/>
                <p:nvPr/>
              </p:nvSpPr>
              <p:spPr>
                <a:xfrm>
                  <a:off x="6307688" y="2811075"/>
                  <a:ext cx="185738" cy="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58" extrusionOk="0">
                      <a:moveTo>
                        <a:pt x="0" y="14"/>
                      </a:moveTo>
                      <a:lnTo>
                        <a:pt x="94" y="158"/>
                      </a:lnTo>
                      <a:lnTo>
                        <a:pt x="117" y="144"/>
                      </a:lnTo>
                      <a:lnTo>
                        <a:pt x="2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p15"/>
                <p:cNvSpPr/>
                <p:nvPr/>
              </p:nvSpPr>
              <p:spPr>
                <a:xfrm>
                  <a:off x="6250538" y="2847588"/>
                  <a:ext cx="182563" cy="2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160" extrusionOk="0">
                      <a:moveTo>
                        <a:pt x="0" y="16"/>
                      </a:moveTo>
                      <a:lnTo>
                        <a:pt x="94" y="160"/>
                      </a:lnTo>
                      <a:lnTo>
                        <a:pt x="115" y="144"/>
                      </a:lnTo>
                      <a:lnTo>
                        <a:pt x="23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p15"/>
                <p:cNvSpPr/>
                <p:nvPr/>
              </p:nvSpPr>
              <p:spPr>
                <a:xfrm>
                  <a:off x="6429925" y="2588825"/>
                  <a:ext cx="471488" cy="34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14" extrusionOk="0">
                      <a:moveTo>
                        <a:pt x="11" y="78"/>
                      </a:moveTo>
                      <a:cubicBezTo>
                        <a:pt x="4" y="83"/>
                        <a:pt x="0" y="92"/>
                        <a:pt x="4" y="9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14" y="113"/>
                        <a:pt x="24" y="114"/>
                        <a:pt x="32" y="109"/>
                      </a:cubicBezTo>
                      <a:cubicBezTo>
                        <a:pt x="144" y="36"/>
                        <a:pt x="144" y="36"/>
                        <a:pt x="144" y="36"/>
                      </a:cubicBezTo>
                      <a:cubicBezTo>
                        <a:pt x="152" y="31"/>
                        <a:pt x="155" y="22"/>
                        <a:pt x="151" y="16"/>
                      </a:cubicBezTo>
                      <a:cubicBezTo>
                        <a:pt x="145" y="6"/>
                        <a:pt x="145" y="6"/>
                        <a:pt x="145" y="6"/>
                      </a:cubicBezTo>
                      <a:cubicBezTo>
                        <a:pt x="141" y="0"/>
                        <a:pt x="132" y="0"/>
                        <a:pt x="124" y="5"/>
                      </a:cubicBezTo>
                      <a:lnTo>
                        <a:pt x="11" y="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21" name="Google Shape;1721;p15"/>
              <p:cNvSpPr/>
              <p:nvPr/>
            </p:nvSpPr>
            <p:spPr>
              <a:xfrm>
                <a:off x="1739350" y="3156525"/>
                <a:ext cx="197729" cy="44922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61" extrusionOk="0">
                    <a:moveTo>
                      <a:pt x="18" y="74"/>
                    </a:moveTo>
                    <a:cubicBezTo>
                      <a:pt x="33" y="13"/>
                      <a:pt x="33" y="13"/>
                      <a:pt x="33" y="13"/>
                    </a:cubicBezTo>
                    <a:cubicBezTo>
                      <a:pt x="35" y="5"/>
                      <a:pt x="41" y="0"/>
                      <a:pt x="49" y="1"/>
                    </a:cubicBezTo>
                    <a:cubicBezTo>
                      <a:pt x="53" y="1"/>
                      <a:pt x="56" y="2"/>
                      <a:pt x="60" y="3"/>
                    </a:cubicBezTo>
                    <a:cubicBezTo>
                      <a:pt x="65" y="4"/>
                      <a:pt x="69" y="8"/>
                      <a:pt x="70" y="13"/>
                    </a:cubicBezTo>
                    <a:cubicBezTo>
                      <a:pt x="71" y="16"/>
                      <a:pt x="71" y="19"/>
                      <a:pt x="70" y="22"/>
                    </a:cubicBezTo>
                    <a:cubicBezTo>
                      <a:pt x="62" y="54"/>
                      <a:pt x="54" y="87"/>
                      <a:pt x="45" y="120"/>
                    </a:cubicBezTo>
                    <a:cubicBezTo>
                      <a:pt x="45" y="121"/>
                      <a:pt x="45" y="122"/>
                      <a:pt x="44" y="124"/>
                    </a:cubicBezTo>
                    <a:cubicBezTo>
                      <a:pt x="41" y="129"/>
                      <a:pt x="36" y="133"/>
                      <a:pt x="30" y="132"/>
                    </a:cubicBezTo>
                    <a:cubicBezTo>
                      <a:pt x="23" y="132"/>
                      <a:pt x="18" y="128"/>
                      <a:pt x="16" y="121"/>
                    </a:cubicBezTo>
                    <a:cubicBezTo>
                      <a:pt x="16" y="119"/>
                      <a:pt x="16" y="115"/>
                      <a:pt x="16" y="113"/>
                    </a:cubicBezTo>
                    <a:cubicBezTo>
                      <a:pt x="19" y="103"/>
                      <a:pt x="21" y="93"/>
                      <a:pt x="24" y="84"/>
                    </a:cubicBezTo>
                    <a:cubicBezTo>
                      <a:pt x="25" y="80"/>
                      <a:pt x="26" y="76"/>
                      <a:pt x="27" y="72"/>
                    </a:cubicBezTo>
                    <a:cubicBezTo>
                      <a:pt x="28" y="69"/>
                      <a:pt x="31" y="71"/>
                      <a:pt x="31" y="73"/>
                    </a:cubicBezTo>
                    <a:cubicBezTo>
                      <a:pt x="31" y="73"/>
                      <a:pt x="31" y="74"/>
                      <a:pt x="31" y="74"/>
                    </a:cubicBezTo>
                    <a:cubicBezTo>
                      <a:pt x="27" y="88"/>
                      <a:pt x="24" y="101"/>
                      <a:pt x="21" y="114"/>
                    </a:cubicBezTo>
                    <a:cubicBezTo>
                      <a:pt x="19" y="120"/>
                      <a:pt x="22" y="125"/>
                      <a:pt x="26" y="127"/>
                    </a:cubicBezTo>
                    <a:cubicBezTo>
                      <a:pt x="32" y="129"/>
                      <a:pt x="37" y="127"/>
                      <a:pt x="40" y="122"/>
                    </a:cubicBezTo>
                    <a:cubicBezTo>
                      <a:pt x="40" y="121"/>
                      <a:pt x="41" y="119"/>
                      <a:pt x="41" y="118"/>
                    </a:cubicBezTo>
                    <a:cubicBezTo>
                      <a:pt x="49" y="86"/>
                      <a:pt x="57" y="54"/>
                      <a:pt x="65" y="22"/>
                    </a:cubicBezTo>
                    <a:cubicBezTo>
                      <a:pt x="66" y="21"/>
                      <a:pt x="66" y="20"/>
                      <a:pt x="66" y="20"/>
                    </a:cubicBezTo>
                    <a:cubicBezTo>
                      <a:pt x="67" y="15"/>
                      <a:pt x="65" y="10"/>
                      <a:pt x="61" y="8"/>
                    </a:cubicBezTo>
                    <a:cubicBezTo>
                      <a:pt x="56" y="6"/>
                      <a:pt x="52" y="5"/>
                      <a:pt x="47" y="5"/>
                    </a:cubicBezTo>
                    <a:cubicBezTo>
                      <a:pt x="42" y="6"/>
                      <a:pt x="39" y="9"/>
                      <a:pt x="38" y="14"/>
                    </a:cubicBezTo>
                    <a:cubicBezTo>
                      <a:pt x="27" y="54"/>
                      <a:pt x="17" y="95"/>
                      <a:pt x="7" y="136"/>
                    </a:cubicBezTo>
                    <a:cubicBezTo>
                      <a:pt x="5" y="142"/>
                      <a:pt x="8" y="147"/>
                      <a:pt x="13" y="151"/>
                    </a:cubicBezTo>
                    <a:cubicBezTo>
                      <a:pt x="16" y="154"/>
                      <a:pt x="20" y="154"/>
                      <a:pt x="24" y="155"/>
                    </a:cubicBezTo>
                    <a:cubicBezTo>
                      <a:pt x="33" y="157"/>
                      <a:pt x="41" y="152"/>
                      <a:pt x="43" y="143"/>
                    </a:cubicBezTo>
                    <a:cubicBezTo>
                      <a:pt x="49" y="120"/>
                      <a:pt x="55" y="97"/>
                      <a:pt x="61" y="74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1" y="71"/>
                      <a:pt x="65" y="72"/>
                      <a:pt x="65" y="75"/>
                    </a:cubicBezTo>
                    <a:cubicBezTo>
                      <a:pt x="59" y="98"/>
                      <a:pt x="53" y="122"/>
                      <a:pt x="47" y="145"/>
                    </a:cubicBezTo>
                    <a:cubicBezTo>
                      <a:pt x="45" y="153"/>
                      <a:pt x="39" y="159"/>
                      <a:pt x="31" y="160"/>
                    </a:cubicBezTo>
                    <a:cubicBezTo>
                      <a:pt x="25" y="161"/>
                      <a:pt x="19" y="159"/>
                      <a:pt x="13" y="156"/>
                    </a:cubicBezTo>
                    <a:cubicBezTo>
                      <a:pt x="6" y="153"/>
                      <a:pt x="0" y="144"/>
                      <a:pt x="3" y="134"/>
                    </a:cubicBezTo>
                    <a:cubicBezTo>
                      <a:pt x="8" y="114"/>
                      <a:pt x="13" y="94"/>
                      <a:pt x="18" y="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22" name="Google Shape;1722;p15"/>
              <p:cNvGrpSpPr/>
              <p:nvPr/>
            </p:nvGrpSpPr>
            <p:grpSpPr>
              <a:xfrm rot="6654206">
                <a:off x="1720571" y="950462"/>
                <a:ext cx="1023339" cy="1521917"/>
                <a:chOff x="10437913" y="1585525"/>
                <a:chExt cx="1489075" cy="2214563"/>
              </a:xfrm>
            </p:grpSpPr>
            <p:sp>
              <p:nvSpPr>
                <p:cNvPr id="1723" name="Google Shape;1723;p15"/>
                <p:cNvSpPr/>
                <p:nvPr/>
              </p:nvSpPr>
              <p:spPr>
                <a:xfrm>
                  <a:off x="10437913" y="2311013"/>
                  <a:ext cx="1074738" cy="148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489" extrusionOk="0">
                      <a:moveTo>
                        <a:pt x="35" y="475"/>
                      </a:moveTo>
                      <a:cubicBezTo>
                        <a:pt x="28" y="485"/>
                        <a:pt x="21" y="489"/>
                        <a:pt x="12" y="483"/>
                      </a:cubicBezTo>
                      <a:cubicBezTo>
                        <a:pt x="10" y="481"/>
                        <a:pt x="10" y="481"/>
                        <a:pt x="10" y="481"/>
                      </a:cubicBezTo>
                      <a:cubicBezTo>
                        <a:pt x="0" y="475"/>
                        <a:pt x="2" y="467"/>
                        <a:pt x="8" y="457"/>
                      </a:cubicBezTo>
                      <a:cubicBezTo>
                        <a:pt x="298" y="10"/>
                        <a:pt x="298" y="10"/>
                        <a:pt x="298" y="10"/>
                      </a:cubicBezTo>
                      <a:cubicBezTo>
                        <a:pt x="304" y="0"/>
                        <a:pt x="316" y="4"/>
                        <a:pt x="326" y="11"/>
                      </a:cubicBezTo>
                      <a:cubicBezTo>
                        <a:pt x="335" y="17"/>
                        <a:pt x="335" y="17"/>
                        <a:pt x="335" y="17"/>
                      </a:cubicBezTo>
                      <a:cubicBezTo>
                        <a:pt x="345" y="24"/>
                        <a:pt x="353" y="33"/>
                        <a:pt x="346" y="43"/>
                      </a:cubicBezTo>
                      <a:lnTo>
                        <a:pt x="35" y="4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15"/>
                <p:cNvSpPr/>
                <p:nvPr/>
              </p:nvSpPr>
              <p:spPr>
                <a:xfrm>
                  <a:off x="11293575" y="1976050"/>
                  <a:ext cx="436563" cy="53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4" extrusionOk="0">
                      <a:moveTo>
                        <a:pt x="62" y="164"/>
                      </a:moveTo>
                      <a:cubicBezTo>
                        <a:pt x="55" y="174"/>
                        <a:pt x="48" y="167"/>
                        <a:pt x="38" y="160"/>
                      </a:cubicBezTo>
                      <a:cubicBezTo>
                        <a:pt x="19" y="148"/>
                        <a:pt x="19" y="148"/>
                        <a:pt x="19" y="148"/>
                      </a:cubicBezTo>
                      <a:cubicBezTo>
                        <a:pt x="9" y="141"/>
                        <a:pt x="0" y="136"/>
                        <a:pt x="7" y="126"/>
                      </a:cubicBezTo>
                      <a:cubicBezTo>
                        <a:pt x="100" y="10"/>
                        <a:pt x="100" y="10"/>
                        <a:pt x="100" y="10"/>
                      </a:cubicBezTo>
                      <a:cubicBezTo>
                        <a:pt x="107" y="0"/>
                        <a:pt x="112" y="5"/>
                        <a:pt x="122" y="12"/>
                      </a:cubicBezTo>
                      <a:cubicBezTo>
                        <a:pt x="127" y="15"/>
                        <a:pt x="127" y="15"/>
                        <a:pt x="127" y="15"/>
                      </a:cubicBezTo>
                      <a:cubicBezTo>
                        <a:pt x="137" y="22"/>
                        <a:pt x="143" y="25"/>
                        <a:pt x="137" y="35"/>
                      </a:cubicBezTo>
                      <a:lnTo>
                        <a:pt x="62" y="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5" name="Google Shape;1725;p15"/>
                <p:cNvSpPr/>
                <p:nvPr/>
              </p:nvSpPr>
              <p:spPr>
                <a:xfrm>
                  <a:off x="11519000" y="1585525"/>
                  <a:ext cx="407988" cy="630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207" extrusionOk="0">
                      <a:moveTo>
                        <a:pt x="42" y="149"/>
                      </a:moveTo>
                      <a:cubicBezTo>
                        <a:pt x="0" y="121"/>
                        <a:pt x="16" y="93"/>
                        <a:pt x="44" y="76"/>
                      </a:cubicBezTo>
                      <a:cubicBezTo>
                        <a:pt x="71" y="58"/>
                        <a:pt x="119" y="34"/>
                        <a:pt x="134" y="0"/>
                      </a:cubicBezTo>
                      <a:cubicBezTo>
                        <a:pt x="121" y="53"/>
                        <a:pt x="128" y="207"/>
                        <a:pt x="42" y="14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p15"/>
                <p:cNvSpPr/>
                <p:nvPr/>
              </p:nvSpPr>
              <p:spPr>
                <a:xfrm>
                  <a:off x="11641238" y="1720463"/>
                  <a:ext cx="222250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74" extrusionOk="0">
                      <a:moveTo>
                        <a:pt x="73" y="0"/>
                      </a:moveTo>
                      <a:cubicBezTo>
                        <a:pt x="71" y="2"/>
                        <a:pt x="69" y="4"/>
                        <a:pt x="68" y="5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59" y="12"/>
                        <a:pt x="55" y="15"/>
                        <a:pt x="51" y="17"/>
                      </a:cubicBezTo>
                      <a:cubicBezTo>
                        <a:pt x="44" y="22"/>
                        <a:pt x="36" y="27"/>
                        <a:pt x="29" y="32"/>
                      </a:cubicBezTo>
                      <a:cubicBezTo>
                        <a:pt x="21" y="37"/>
                        <a:pt x="14" y="42"/>
                        <a:pt x="9" y="49"/>
                      </a:cubicBezTo>
                      <a:cubicBezTo>
                        <a:pt x="4" y="56"/>
                        <a:pt x="1" y="65"/>
                        <a:pt x="0" y="74"/>
                      </a:cubicBezTo>
                      <a:cubicBezTo>
                        <a:pt x="0" y="72"/>
                        <a:pt x="0" y="69"/>
                        <a:pt x="0" y="67"/>
                      </a:cubicBezTo>
                      <a:cubicBezTo>
                        <a:pt x="0" y="65"/>
                        <a:pt x="1" y="62"/>
                        <a:pt x="1" y="60"/>
                      </a:cubicBezTo>
                      <a:cubicBezTo>
                        <a:pt x="2" y="58"/>
                        <a:pt x="2" y="56"/>
                        <a:pt x="3" y="54"/>
                      </a:cubicBezTo>
                      <a:cubicBezTo>
                        <a:pt x="4" y="52"/>
                        <a:pt x="5" y="50"/>
                        <a:pt x="7" y="47"/>
                      </a:cubicBezTo>
                      <a:cubicBezTo>
                        <a:pt x="12" y="40"/>
                        <a:pt x="19" y="34"/>
                        <a:pt x="26" y="29"/>
                      </a:cubicBezTo>
                      <a:cubicBezTo>
                        <a:pt x="34" y="23"/>
                        <a:pt x="42" y="19"/>
                        <a:pt x="50" y="15"/>
                      </a:cubicBezTo>
                      <a:cubicBezTo>
                        <a:pt x="58" y="10"/>
                        <a:pt x="65" y="6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15"/>
                <p:cNvSpPr/>
                <p:nvPr/>
              </p:nvSpPr>
              <p:spPr>
                <a:xfrm>
                  <a:off x="11653938" y="1764913"/>
                  <a:ext cx="20002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75" extrusionOk="0">
                      <a:moveTo>
                        <a:pt x="66" y="0"/>
                      </a:moveTo>
                      <a:cubicBezTo>
                        <a:pt x="57" y="15"/>
                        <a:pt x="47" y="28"/>
                        <a:pt x="36" y="40"/>
                      </a:cubicBezTo>
                      <a:cubicBezTo>
                        <a:pt x="25" y="53"/>
                        <a:pt x="13" y="64"/>
                        <a:pt x="0" y="75"/>
                      </a:cubicBezTo>
                      <a:cubicBezTo>
                        <a:pt x="11" y="62"/>
                        <a:pt x="22" y="50"/>
                        <a:pt x="33" y="38"/>
                      </a:cubicBezTo>
                      <a:cubicBezTo>
                        <a:pt x="44" y="25"/>
                        <a:pt x="55" y="13"/>
                        <a:pt x="6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8" name="Google Shape;1728;p15"/>
                <p:cNvSpPr/>
                <p:nvPr/>
              </p:nvSpPr>
              <p:spPr>
                <a:xfrm>
                  <a:off x="11707913" y="1817300"/>
                  <a:ext cx="149225" cy="2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70" extrusionOk="0">
                      <a:moveTo>
                        <a:pt x="49" y="0"/>
                      </a:moveTo>
                      <a:cubicBezTo>
                        <a:pt x="45" y="15"/>
                        <a:pt x="42" y="30"/>
                        <a:pt x="35" y="43"/>
                      </a:cubicBezTo>
                      <a:cubicBezTo>
                        <a:pt x="32" y="50"/>
                        <a:pt x="27" y="57"/>
                        <a:pt x="21" y="62"/>
                      </a:cubicBezTo>
                      <a:cubicBezTo>
                        <a:pt x="15" y="66"/>
                        <a:pt x="7" y="69"/>
                        <a:pt x="0" y="70"/>
                      </a:cubicBezTo>
                      <a:cubicBezTo>
                        <a:pt x="7" y="68"/>
                        <a:pt x="13" y="64"/>
                        <a:pt x="19" y="59"/>
                      </a:cubicBezTo>
                      <a:cubicBezTo>
                        <a:pt x="24" y="54"/>
                        <a:pt x="28" y="48"/>
                        <a:pt x="32" y="42"/>
                      </a:cubicBezTo>
                      <a:cubicBezTo>
                        <a:pt x="38" y="29"/>
                        <a:pt x="42" y="14"/>
                        <a:pt x="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29" name="Google Shape;1729;p15"/>
              <p:cNvSpPr/>
              <p:nvPr/>
            </p:nvSpPr>
            <p:spPr>
              <a:xfrm rot="-4428089">
                <a:off x="2368624" y="2924688"/>
                <a:ext cx="197729" cy="44922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61" extrusionOk="0">
                    <a:moveTo>
                      <a:pt x="18" y="74"/>
                    </a:moveTo>
                    <a:cubicBezTo>
                      <a:pt x="33" y="13"/>
                      <a:pt x="33" y="13"/>
                      <a:pt x="33" y="13"/>
                    </a:cubicBezTo>
                    <a:cubicBezTo>
                      <a:pt x="35" y="5"/>
                      <a:pt x="41" y="0"/>
                      <a:pt x="49" y="1"/>
                    </a:cubicBezTo>
                    <a:cubicBezTo>
                      <a:pt x="53" y="1"/>
                      <a:pt x="56" y="2"/>
                      <a:pt x="60" y="3"/>
                    </a:cubicBezTo>
                    <a:cubicBezTo>
                      <a:pt x="65" y="4"/>
                      <a:pt x="69" y="8"/>
                      <a:pt x="70" y="13"/>
                    </a:cubicBezTo>
                    <a:cubicBezTo>
                      <a:pt x="71" y="16"/>
                      <a:pt x="71" y="19"/>
                      <a:pt x="70" y="22"/>
                    </a:cubicBezTo>
                    <a:cubicBezTo>
                      <a:pt x="62" y="54"/>
                      <a:pt x="54" y="87"/>
                      <a:pt x="45" y="120"/>
                    </a:cubicBezTo>
                    <a:cubicBezTo>
                      <a:pt x="45" y="121"/>
                      <a:pt x="45" y="122"/>
                      <a:pt x="44" y="124"/>
                    </a:cubicBezTo>
                    <a:cubicBezTo>
                      <a:pt x="41" y="129"/>
                      <a:pt x="36" y="133"/>
                      <a:pt x="30" y="132"/>
                    </a:cubicBezTo>
                    <a:cubicBezTo>
                      <a:pt x="23" y="132"/>
                      <a:pt x="18" y="128"/>
                      <a:pt x="16" y="121"/>
                    </a:cubicBezTo>
                    <a:cubicBezTo>
                      <a:pt x="16" y="119"/>
                      <a:pt x="16" y="115"/>
                      <a:pt x="16" y="113"/>
                    </a:cubicBezTo>
                    <a:cubicBezTo>
                      <a:pt x="19" y="103"/>
                      <a:pt x="21" y="93"/>
                      <a:pt x="24" y="84"/>
                    </a:cubicBezTo>
                    <a:cubicBezTo>
                      <a:pt x="25" y="80"/>
                      <a:pt x="26" y="76"/>
                      <a:pt x="27" y="72"/>
                    </a:cubicBezTo>
                    <a:cubicBezTo>
                      <a:pt x="28" y="69"/>
                      <a:pt x="31" y="71"/>
                      <a:pt x="31" y="73"/>
                    </a:cubicBezTo>
                    <a:cubicBezTo>
                      <a:pt x="31" y="73"/>
                      <a:pt x="31" y="74"/>
                      <a:pt x="31" y="74"/>
                    </a:cubicBezTo>
                    <a:cubicBezTo>
                      <a:pt x="27" y="88"/>
                      <a:pt x="24" y="101"/>
                      <a:pt x="21" y="114"/>
                    </a:cubicBezTo>
                    <a:cubicBezTo>
                      <a:pt x="19" y="120"/>
                      <a:pt x="22" y="125"/>
                      <a:pt x="26" y="127"/>
                    </a:cubicBezTo>
                    <a:cubicBezTo>
                      <a:pt x="32" y="129"/>
                      <a:pt x="37" y="127"/>
                      <a:pt x="40" y="122"/>
                    </a:cubicBezTo>
                    <a:cubicBezTo>
                      <a:pt x="40" y="121"/>
                      <a:pt x="41" y="119"/>
                      <a:pt x="41" y="118"/>
                    </a:cubicBezTo>
                    <a:cubicBezTo>
                      <a:pt x="49" y="86"/>
                      <a:pt x="57" y="54"/>
                      <a:pt x="65" y="22"/>
                    </a:cubicBezTo>
                    <a:cubicBezTo>
                      <a:pt x="66" y="21"/>
                      <a:pt x="66" y="20"/>
                      <a:pt x="66" y="20"/>
                    </a:cubicBezTo>
                    <a:cubicBezTo>
                      <a:pt x="67" y="15"/>
                      <a:pt x="65" y="10"/>
                      <a:pt x="61" y="8"/>
                    </a:cubicBezTo>
                    <a:cubicBezTo>
                      <a:pt x="56" y="6"/>
                      <a:pt x="52" y="5"/>
                      <a:pt x="47" y="5"/>
                    </a:cubicBezTo>
                    <a:cubicBezTo>
                      <a:pt x="42" y="6"/>
                      <a:pt x="39" y="9"/>
                      <a:pt x="38" y="14"/>
                    </a:cubicBezTo>
                    <a:cubicBezTo>
                      <a:pt x="27" y="54"/>
                      <a:pt x="17" y="95"/>
                      <a:pt x="7" y="136"/>
                    </a:cubicBezTo>
                    <a:cubicBezTo>
                      <a:pt x="5" y="142"/>
                      <a:pt x="8" y="147"/>
                      <a:pt x="13" y="151"/>
                    </a:cubicBezTo>
                    <a:cubicBezTo>
                      <a:pt x="16" y="154"/>
                      <a:pt x="20" y="154"/>
                      <a:pt x="24" y="155"/>
                    </a:cubicBezTo>
                    <a:cubicBezTo>
                      <a:pt x="33" y="157"/>
                      <a:pt x="41" y="152"/>
                      <a:pt x="43" y="143"/>
                    </a:cubicBezTo>
                    <a:cubicBezTo>
                      <a:pt x="49" y="120"/>
                      <a:pt x="55" y="97"/>
                      <a:pt x="61" y="74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1" y="71"/>
                      <a:pt x="65" y="72"/>
                      <a:pt x="65" y="75"/>
                    </a:cubicBezTo>
                    <a:cubicBezTo>
                      <a:pt x="59" y="98"/>
                      <a:pt x="53" y="122"/>
                      <a:pt x="47" y="145"/>
                    </a:cubicBezTo>
                    <a:cubicBezTo>
                      <a:pt x="45" y="153"/>
                      <a:pt x="39" y="159"/>
                      <a:pt x="31" y="160"/>
                    </a:cubicBezTo>
                    <a:cubicBezTo>
                      <a:pt x="25" y="161"/>
                      <a:pt x="19" y="159"/>
                      <a:pt x="13" y="156"/>
                    </a:cubicBezTo>
                    <a:cubicBezTo>
                      <a:pt x="6" y="153"/>
                      <a:pt x="0" y="144"/>
                      <a:pt x="3" y="134"/>
                    </a:cubicBezTo>
                    <a:cubicBezTo>
                      <a:pt x="8" y="114"/>
                      <a:pt x="13" y="94"/>
                      <a:pt x="18" y="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30" name="Google Shape;1730;p15"/>
              <p:cNvGrpSpPr/>
              <p:nvPr/>
            </p:nvGrpSpPr>
            <p:grpSpPr>
              <a:xfrm rot="-5611212">
                <a:off x="2999963" y="2813477"/>
                <a:ext cx="724423" cy="513299"/>
                <a:chOff x="6180688" y="2320538"/>
                <a:chExt cx="1149350" cy="814387"/>
              </a:xfrm>
            </p:grpSpPr>
            <p:sp>
              <p:nvSpPr>
                <p:cNvPr id="1731" name="Google Shape;1731;p15"/>
                <p:cNvSpPr/>
                <p:nvPr/>
              </p:nvSpPr>
              <p:spPr>
                <a:xfrm>
                  <a:off x="7010950" y="2320538"/>
                  <a:ext cx="319088" cy="26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86" extrusionOk="0">
                      <a:moveTo>
                        <a:pt x="6" y="24"/>
                      </a:moveTo>
                      <a:cubicBezTo>
                        <a:pt x="7" y="23"/>
                        <a:pt x="9" y="23"/>
                        <a:pt x="10" y="23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9" y="0"/>
                        <a:pt x="102" y="1"/>
                        <a:pt x="104" y="3"/>
                      </a:cubicBezTo>
                      <a:cubicBezTo>
                        <a:pt x="105" y="5"/>
                        <a:pt x="105" y="9"/>
                        <a:pt x="103" y="11"/>
                      </a:cubicBezTo>
                      <a:cubicBezTo>
                        <a:pt x="48" y="82"/>
                        <a:pt x="48" y="82"/>
                        <a:pt x="48" y="82"/>
                      </a:cubicBezTo>
                      <a:cubicBezTo>
                        <a:pt x="46" y="84"/>
                        <a:pt x="43" y="86"/>
                        <a:pt x="41" y="86"/>
                      </a:cubicBezTo>
                      <a:cubicBezTo>
                        <a:pt x="38" y="86"/>
                        <a:pt x="36" y="85"/>
                        <a:pt x="34" y="83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0" y="31"/>
                        <a:pt x="2" y="27"/>
                        <a:pt x="6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2" name="Google Shape;1732;p15"/>
                <p:cNvSpPr/>
                <p:nvPr/>
              </p:nvSpPr>
              <p:spPr>
                <a:xfrm>
                  <a:off x="6180688" y="2379275"/>
                  <a:ext cx="976313" cy="75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48" extrusionOk="0">
                      <a:moveTo>
                        <a:pt x="17" y="166"/>
                      </a:moveTo>
                      <a:cubicBezTo>
                        <a:pt x="5" y="173"/>
                        <a:pt x="0" y="187"/>
                        <a:pt x="6" y="196"/>
                      </a:cubicBezTo>
                      <a:cubicBezTo>
                        <a:pt x="34" y="238"/>
                        <a:pt x="34" y="238"/>
                        <a:pt x="34" y="238"/>
                      </a:cubicBezTo>
                      <a:cubicBezTo>
                        <a:pt x="40" y="247"/>
                        <a:pt x="54" y="248"/>
                        <a:pt x="66" y="241"/>
                      </a:cubicBezTo>
                      <a:cubicBezTo>
                        <a:pt x="308" y="82"/>
                        <a:pt x="308" y="82"/>
                        <a:pt x="308" y="82"/>
                      </a:cubicBezTo>
                      <a:cubicBezTo>
                        <a:pt x="320" y="75"/>
                        <a:pt x="321" y="68"/>
                        <a:pt x="315" y="59"/>
                      </a:cubicBezTo>
                      <a:cubicBezTo>
                        <a:pt x="283" y="10"/>
                        <a:pt x="283" y="10"/>
                        <a:pt x="283" y="10"/>
                      </a:cubicBezTo>
                      <a:cubicBezTo>
                        <a:pt x="277" y="1"/>
                        <a:pt x="271" y="0"/>
                        <a:pt x="259" y="7"/>
                      </a:cubicBezTo>
                      <a:lnTo>
                        <a:pt x="17" y="16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3" name="Google Shape;1733;p15"/>
                <p:cNvSpPr/>
                <p:nvPr/>
              </p:nvSpPr>
              <p:spPr>
                <a:xfrm>
                  <a:off x="6898238" y="2425313"/>
                  <a:ext cx="185738" cy="25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59" extrusionOk="0">
                      <a:moveTo>
                        <a:pt x="0" y="15"/>
                      </a:moveTo>
                      <a:lnTo>
                        <a:pt x="94" y="159"/>
                      </a:lnTo>
                      <a:lnTo>
                        <a:pt x="117" y="144"/>
                      </a:lnTo>
                      <a:lnTo>
                        <a:pt x="23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4" name="Google Shape;1734;p15"/>
                <p:cNvSpPr/>
                <p:nvPr/>
              </p:nvSpPr>
              <p:spPr>
                <a:xfrm>
                  <a:off x="6841088" y="2465000"/>
                  <a:ext cx="182563" cy="249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157" extrusionOk="0">
                      <a:moveTo>
                        <a:pt x="0" y="13"/>
                      </a:moveTo>
                      <a:lnTo>
                        <a:pt x="94" y="157"/>
                      </a:lnTo>
                      <a:lnTo>
                        <a:pt x="115" y="142"/>
                      </a:lnTo>
                      <a:lnTo>
                        <a:pt x="2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5" name="Google Shape;1735;p15"/>
                <p:cNvSpPr/>
                <p:nvPr/>
              </p:nvSpPr>
              <p:spPr>
                <a:xfrm>
                  <a:off x="6307688" y="2811075"/>
                  <a:ext cx="185738" cy="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58" extrusionOk="0">
                      <a:moveTo>
                        <a:pt x="0" y="14"/>
                      </a:moveTo>
                      <a:lnTo>
                        <a:pt x="94" y="158"/>
                      </a:lnTo>
                      <a:lnTo>
                        <a:pt x="117" y="144"/>
                      </a:lnTo>
                      <a:lnTo>
                        <a:pt x="2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6" name="Google Shape;1736;p15"/>
                <p:cNvSpPr/>
                <p:nvPr/>
              </p:nvSpPr>
              <p:spPr>
                <a:xfrm>
                  <a:off x="6250538" y="2847588"/>
                  <a:ext cx="182563" cy="2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160" extrusionOk="0">
                      <a:moveTo>
                        <a:pt x="0" y="16"/>
                      </a:moveTo>
                      <a:lnTo>
                        <a:pt x="94" y="160"/>
                      </a:lnTo>
                      <a:lnTo>
                        <a:pt x="115" y="144"/>
                      </a:lnTo>
                      <a:lnTo>
                        <a:pt x="23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7" name="Google Shape;1737;p15"/>
                <p:cNvSpPr/>
                <p:nvPr/>
              </p:nvSpPr>
              <p:spPr>
                <a:xfrm>
                  <a:off x="6429925" y="2588825"/>
                  <a:ext cx="471488" cy="34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14" extrusionOk="0">
                      <a:moveTo>
                        <a:pt x="11" y="78"/>
                      </a:moveTo>
                      <a:cubicBezTo>
                        <a:pt x="4" y="83"/>
                        <a:pt x="0" y="92"/>
                        <a:pt x="4" y="9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14" y="113"/>
                        <a:pt x="24" y="114"/>
                        <a:pt x="32" y="109"/>
                      </a:cubicBezTo>
                      <a:cubicBezTo>
                        <a:pt x="144" y="36"/>
                        <a:pt x="144" y="36"/>
                        <a:pt x="144" y="36"/>
                      </a:cubicBezTo>
                      <a:cubicBezTo>
                        <a:pt x="152" y="31"/>
                        <a:pt x="155" y="22"/>
                        <a:pt x="151" y="16"/>
                      </a:cubicBezTo>
                      <a:cubicBezTo>
                        <a:pt x="145" y="6"/>
                        <a:pt x="145" y="6"/>
                        <a:pt x="145" y="6"/>
                      </a:cubicBezTo>
                      <a:cubicBezTo>
                        <a:pt x="141" y="0"/>
                        <a:pt x="132" y="0"/>
                        <a:pt x="124" y="5"/>
                      </a:cubicBezTo>
                      <a:lnTo>
                        <a:pt x="11" y="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38" name="Google Shape;1738;p15"/>
              <p:cNvGrpSpPr/>
              <p:nvPr/>
            </p:nvGrpSpPr>
            <p:grpSpPr>
              <a:xfrm>
                <a:off x="1853352" y="3206141"/>
                <a:ext cx="1882692" cy="2163353"/>
                <a:chOff x="5652063" y="1771263"/>
                <a:chExt cx="1714500" cy="1970087"/>
              </a:xfrm>
            </p:grpSpPr>
            <p:sp>
              <p:nvSpPr>
                <p:cNvPr id="1739" name="Google Shape;1739;p15"/>
                <p:cNvSpPr/>
                <p:nvPr/>
              </p:nvSpPr>
              <p:spPr>
                <a:xfrm>
                  <a:off x="6272775" y="3138100"/>
                  <a:ext cx="1093788" cy="6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380" extrusionOk="0">
                      <a:moveTo>
                        <a:pt x="689" y="83"/>
                      </a:moveTo>
                      <a:lnTo>
                        <a:pt x="39" y="380"/>
                      </a:lnTo>
                      <a:lnTo>
                        <a:pt x="0" y="296"/>
                      </a:lnTo>
                      <a:lnTo>
                        <a:pt x="650" y="0"/>
                      </a:lnTo>
                      <a:lnTo>
                        <a:pt x="68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0" name="Google Shape;1740;p15"/>
                <p:cNvSpPr/>
                <p:nvPr/>
              </p:nvSpPr>
              <p:spPr>
                <a:xfrm>
                  <a:off x="6348975" y="3233350"/>
                  <a:ext cx="962025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288" extrusionOk="0">
                      <a:moveTo>
                        <a:pt x="606" y="15"/>
                      </a:moveTo>
                      <a:lnTo>
                        <a:pt x="8" y="288"/>
                      </a:lnTo>
                      <a:lnTo>
                        <a:pt x="0" y="272"/>
                      </a:lnTo>
                      <a:lnTo>
                        <a:pt x="600" y="0"/>
                      </a:lnTo>
                      <a:lnTo>
                        <a:pt x="606" y="1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1" name="Google Shape;1741;p15"/>
                <p:cNvSpPr/>
                <p:nvPr/>
              </p:nvSpPr>
              <p:spPr>
                <a:xfrm>
                  <a:off x="5652063" y="1771263"/>
                  <a:ext cx="1671638" cy="187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1180" extrusionOk="0">
                      <a:moveTo>
                        <a:pt x="1053" y="882"/>
                      </a:moveTo>
                      <a:lnTo>
                        <a:pt x="403" y="1180"/>
                      </a:lnTo>
                      <a:lnTo>
                        <a:pt x="0" y="297"/>
                      </a:lnTo>
                      <a:lnTo>
                        <a:pt x="650" y="0"/>
                      </a:lnTo>
                      <a:lnTo>
                        <a:pt x="1053" y="8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2" name="Google Shape;1742;p15"/>
                <p:cNvSpPr/>
                <p:nvPr/>
              </p:nvSpPr>
              <p:spPr>
                <a:xfrm>
                  <a:off x="5996550" y="2139563"/>
                  <a:ext cx="747713" cy="617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389" extrusionOk="0">
                      <a:moveTo>
                        <a:pt x="471" y="221"/>
                      </a:moveTo>
                      <a:lnTo>
                        <a:pt x="101" y="389"/>
                      </a:lnTo>
                      <a:lnTo>
                        <a:pt x="0" y="169"/>
                      </a:lnTo>
                      <a:lnTo>
                        <a:pt x="370" y="0"/>
                      </a:lnTo>
                      <a:lnTo>
                        <a:pt x="471" y="22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" name="Google Shape;1743;p15"/>
                <p:cNvSpPr/>
                <p:nvPr/>
              </p:nvSpPr>
              <p:spPr>
                <a:xfrm>
                  <a:off x="6129900" y="2331650"/>
                  <a:ext cx="481013" cy="23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49" extrusionOk="0">
                      <a:moveTo>
                        <a:pt x="303" y="13"/>
                      </a:moveTo>
                      <a:lnTo>
                        <a:pt x="6" y="149"/>
                      </a:lnTo>
                      <a:lnTo>
                        <a:pt x="0" y="134"/>
                      </a:lnTo>
                      <a:lnTo>
                        <a:pt x="295" y="0"/>
                      </a:lnTo>
                      <a:lnTo>
                        <a:pt x="303" y="1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4" name="Google Shape;1744;p15"/>
                <p:cNvSpPr/>
                <p:nvPr/>
              </p:nvSpPr>
              <p:spPr>
                <a:xfrm>
                  <a:off x="6090213" y="2249100"/>
                  <a:ext cx="481013" cy="2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50" extrusionOk="0">
                      <a:moveTo>
                        <a:pt x="303" y="13"/>
                      </a:moveTo>
                      <a:lnTo>
                        <a:pt x="8" y="150"/>
                      </a:lnTo>
                      <a:lnTo>
                        <a:pt x="0" y="134"/>
                      </a:lnTo>
                      <a:lnTo>
                        <a:pt x="297" y="0"/>
                      </a:lnTo>
                      <a:lnTo>
                        <a:pt x="303" y="1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5" name="Google Shape;1745;p15"/>
                <p:cNvSpPr/>
                <p:nvPr/>
              </p:nvSpPr>
              <p:spPr>
                <a:xfrm>
                  <a:off x="6166413" y="2414200"/>
                  <a:ext cx="481013" cy="23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49" extrusionOk="0">
                      <a:moveTo>
                        <a:pt x="303" y="13"/>
                      </a:moveTo>
                      <a:lnTo>
                        <a:pt x="8" y="149"/>
                      </a:lnTo>
                      <a:lnTo>
                        <a:pt x="0" y="134"/>
                      </a:lnTo>
                      <a:lnTo>
                        <a:pt x="295" y="0"/>
                      </a:lnTo>
                      <a:lnTo>
                        <a:pt x="303" y="1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6" name="Google Shape;1746;p15"/>
                <p:cNvSpPr/>
                <p:nvPr/>
              </p:nvSpPr>
              <p:spPr>
                <a:xfrm>
                  <a:off x="5685400" y="2465000"/>
                  <a:ext cx="195263" cy="125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1" extrusionOk="0">
                      <a:moveTo>
                        <a:pt x="61" y="7"/>
                      </a:moveTo>
                      <a:cubicBezTo>
                        <a:pt x="64" y="12"/>
                        <a:pt x="61" y="17"/>
                        <a:pt x="57" y="20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0" y="41"/>
                        <a:pt x="4" y="39"/>
                        <a:pt x="2" y="34"/>
                      </a:cubicBezTo>
                      <a:cubicBezTo>
                        <a:pt x="0" y="29"/>
                        <a:pt x="2" y="23"/>
                        <a:pt x="7" y="2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53" y="0"/>
                        <a:pt x="59" y="2"/>
                        <a:pt x="61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7" name="Google Shape;1747;p15"/>
                <p:cNvSpPr/>
                <p:nvPr/>
              </p:nvSpPr>
              <p:spPr>
                <a:xfrm>
                  <a:off x="5728263" y="2560250"/>
                  <a:ext cx="195263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1" extrusionOk="0">
                      <a:moveTo>
                        <a:pt x="61" y="7"/>
                      </a:moveTo>
                      <a:cubicBezTo>
                        <a:pt x="64" y="12"/>
                        <a:pt x="61" y="17"/>
                        <a:pt x="57" y="20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0" y="41"/>
                        <a:pt x="4" y="39"/>
                        <a:pt x="2" y="34"/>
                      </a:cubicBezTo>
                      <a:cubicBezTo>
                        <a:pt x="0" y="29"/>
                        <a:pt x="2" y="23"/>
                        <a:pt x="7" y="2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53" y="0"/>
                        <a:pt x="59" y="2"/>
                        <a:pt x="61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8" name="Google Shape;1748;p15"/>
                <p:cNvSpPr/>
                <p:nvPr/>
              </p:nvSpPr>
              <p:spPr>
                <a:xfrm>
                  <a:off x="5771125" y="2653913"/>
                  <a:ext cx="193675" cy="125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1" extrusionOk="0">
                      <a:moveTo>
                        <a:pt x="61" y="7"/>
                      </a:moveTo>
                      <a:cubicBezTo>
                        <a:pt x="64" y="11"/>
                        <a:pt x="62" y="17"/>
                        <a:pt x="57" y="1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0" y="41"/>
                        <a:pt x="5" y="38"/>
                        <a:pt x="2" y="34"/>
                      </a:cubicBezTo>
                      <a:cubicBezTo>
                        <a:pt x="0" y="29"/>
                        <a:pt x="2" y="23"/>
                        <a:pt x="7" y="2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54" y="0"/>
                        <a:pt x="59" y="2"/>
                        <a:pt x="61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9" name="Google Shape;1749;p15"/>
                <p:cNvSpPr/>
                <p:nvPr/>
              </p:nvSpPr>
              <p:spPr>
                <a:xfrm>
                  <a:off x="5813988" y="2749163"/>
                  <a:ext cx="193675" cy="1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0" extrusionOk="0">
                      <a:moveTo>
                        <a:pt x="62" y="7"/>
                      </a:moveTo>
                      <a:cubicBezTo>
                        <a:pt x="64" y="11"/>
                        <a:pt x="62" y="17"/>
                        <a:pt x="57" y="1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0" y="40"/>
                        <a:pt x="5" y="38"/>
                        <a:pt x="2" y="33"/>
                      </a:cubicBezTo>
                      <a:cubicBezTo>
                        <a:pt x="0" y="29"/>
                        <a:pt x="2" y="23"/>
                        <a:pt x="7" y="2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54" y="0"/>
                        <a:pt x="59" y="2"/>
                        <a:pt x="62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0" name="Google Shape;1750;p15"/>
                <p:cNvSpPr/>
                <p:nvPr/>
              </p:nvSpPr>
              <p:spPr>
                <a:xfrm>
                  <a:off x="5855263" y="2839650"/>
                  <a:ext cx="195263" cy="125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1" extrusionOk="0">
                      <a:moveTo>
                        <a:pt x="62" y="7"/>
                      </a:moveTo>
                      <a:cubicBezTo>
                        <a:pt x="64" y="12"/>
                        <a:pt x="62" y="18"/>
                        <a:pt x="57" y="20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0" y="41"/>
                        <a:pt x="5" y="39"/>
                        <a:pt x="2" y="34"/>
                      </a:cubicBezTo>
                      <a:cubicBezTo>
                        <a:pt x="0" y="29"/>
                        <a:pt x="2" y="24"/>
                        <a:pt x="7" y="22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54" y="0"/>
                        <a:pt x="59" y="3"/>
                        <a:pt x="62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1" name="Google Shape;1751;p15"/>
                <p:cNvSpPr/>
                <p:nvPr/>
              </p:nvSpPr>
              <p:spPr>
                <a:xfrm>
                  <a:off x="5898125" y="2934900"/>
                  <a:ext cx="195263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1" extrusionOk="0">
                      <a:moveTo>
                        <a:pt x="62" y="7"/>
                      </a:moveTo>
                      <a:cubicBezTo>
                        <a:pt x="64" y="12"/>
                        <a:pt x="62" y="18"/>
                        <a:pt x="57" y="20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0" y="41"/>
                        <a:pt x="5" y="39"/>
                        <a:pt x="3" y="34"/>
                      </a:cubicBezTo>
                      <a:cubicBezTo>
                        <a:pt x="0" y="29"/>
                        <a:pt x="2" y="24"/>
                        <a:pt x="7" y="2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54" y="0"/>
                        <a:pt x="59" y="2"/>
                        <a:pt x="62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2" name="Google Shape;1752;p15"/>
                <p:cNvSpPr/>
                <p:nvPr/>
              </p:nvSpPr>
              <p:spPr>
                <a:xfrm>
                  <a:off x="5940988" y="3028563"/>
                  <a:ext cx="195263" cy="125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1" extrusionOk="0">
                      <a:moveTo>
                        <a:pt x="62" y="7"/>
                      </a:moveTo>
                      <a:cubicBezTo>
                        <a:pt x="64" y="12"/>
                        <a:pt x="62" y="18"/>
                        <a:pt x="57" y="20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0" y="41"/>
                        <a:pt x="5" y="39"/>
                        <a:pt x="3" y="34"/>
                      </a:cubicBezTo>
                      <a:cubicBezTo>
                        <a:pt x="0" y="29"/>
                        <a:pt x="3" y="24"/>
                        <a:pt x="7" y="2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54" y="0"/>
                        <a:pt x="60" y="2"/>
                        <a:pt x="62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3" name="Google Shape;1753;p15"/>
                <p:cNvSpPr/>
                <p:nvPr/>
              </p:nvSpPr>
              <p:spPr>
                <a:xfrm>
                  <a:off x="5983850" y="3123813"/>
                  <a:ext cx="195263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1" extrusionOk="0">
                      <a:moveTo>
                        <a:pt x="62" y="7"/>
                      </a:moveTo>
                      <a:cubicBezTo>
                        <a:pt x="64" y="12"/>
                        <a:pt x="62" y="18"/>
                        <a:pt x="57" y="20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1" y="41"/>
                        <a:pt x="5" y="39"/>
                        <a:pt x="3" y="34"/>
                      </a:cubicBezTo>
                      <a:cubicBezTo>
                        <a:pt x="0" y="29"/>
                        <a:pt x="3" y="23"/>
                        <a:pt x="7" y="2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54" y="0"/>
                        <a:pt x="60" y="2"/>
                        <a:pt x="62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4" name="Google Shape;1754;p15"/>
                <p:cNvSpPr/>
                <p:nvPr/>
              </p:nvSpPr>
              <p:spPr>
                <a:xfrm>
                  <a:off x="6026713" y="3217475"/>
                  <a:ext cx="195263" cy="125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1" extrusionOk="0">
                      <a:moveTo>
                        <a:pt x="62" y="7"/>
                      </a:moveTo>
                      <a:cubicBezTo>
                        <a:pt x="64" y="12"/>
                        <a:pt x="62" y="17"/>
                        <a:pt x="57" y="20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1" y="41"/>
                        <a:pt x="5" y="39"/>
                        <a:pt x="3" y="34"/>
                      </a:cubicBezTo>
                      <a:cubicBezTo>
                        <a:pt x="0" y="29"/>
                        <a:pt x="3" y="23"/>
                        <a:pt x="7" y="2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54" y="0"/>
                        <a:pt x="60" y="2"/>
                        <a:pt x="62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5" name="Google Shape;1755;p15"/>
                <p:cNvSpPr/>
                <p:nvPr/>
              </p:nvSpPr>
              <p:spPr>
                <a:xfrm>
                  <a:off x="6072750" y="3312725"/>
                  <a:ext cx="190500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41" extrusionOk="0">
                      <a:moveTo>
                        <a:pt x="61" y="7"/>
                      </a:moveTo>
                      <a:cubicBezTo>
                        <a:pt x="63" y="12"/>
                        <a:pt x="61" y="17"/>
                        <a:pt x="56" y="1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0" y="41"/>
                        <a:pt x="4" y="39"/>
                        <a:pt x="2" y="34"/>
                      </a:cubicBezTo>
                      <a:cubicBezTo>
                        <a:pt x="0" y="29"/>
                        <a:pt x="2" y="23"/>
                        <a:pt x="7" y="21"/>
                      </a:cubicBezTo>
                      <a:cubicBezTo>
                        <a:pt x="48" y="2"/>
                        <a:pt x="48" y="2"/>
                        <a:pt x="48" y="2"/>
                      </a:cubicBezTo>
                      <a:cubicBezTo>
                        <a:pt x="53" y="0"/>
                        <a:pt x="59" y="2"/>
                        <a:pt x="61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815fb76168_0_29"/>
          <p:cNvSpPr txBox="1">
            <a:spLocks noGrp="1"/>
          </p:cNvSpPr>
          <p:nvPr>
            <p:ph type="subTitle" idx="1"/>
          </p:nvPr>
        </p:nvSpPr>
        <p:spPr>
          <a:xfrm>
            <a:off x="820175" y="1303300"/>
            <a:ext cx="39846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Register with UCAS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Complete personal details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Add education history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Complete employment history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Select course choices (max 5)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Personal statement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Submit application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Get a reference(from your school), pay the application fee  </a:t>
            </a:r>
            <a:endParaRPr/>
          </a:p>
        </p:txBody>
      </p:sp>
      <p:sp>
        <p:nvSpPr>
          <p:cNvPr id="970" name="Google Shape;970;g2815fb76168_0_29"/>
          <p:cNvSpPr txBox="1"/>
          <p:nvPr/>
        </p:nvSpPr>
        <p:spPr>
          <a:xfrm>
            <a:off x="579675" y="4317025"/>
            <a:ext cx="7245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https://www.ucas.com/undergraduate/applying-university/filling-your-ucas-undergraduate-application</a:t>
            </a:r>
            <a:r>
              <a:rPr lang="en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dirty="0"/>
          </a:p>
        </p:txBody>
      </p:sp>
      <p:sp>
        <p:nvSpPr>
          <p:cNvPr id="971" name="Google Shape;971;g2815fb76168_0_29"/>
          <p:cNvSpPr txBox="1"/>
          <p:nvPr/>
        </p:nvSpPr>
        <p:spPr>
          <a:xfrm>
            <a:off x="1014750" y="722150"/>
            <a:ext cx="21291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2" name="Google Shape;972;g2815fb76168_0_29"/>
          <p:cNvSpPr txBox="1"/>
          <p:nvPr/>
        </p:nvSpPr>
        <p:spPr>
          <a:xfrm>
            <a:off x="1014750" y="461300"/>
            <a:ext cx="7095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Steps </a:t>
            </a:r>
            <a:endParaRPr/>
          </a:p>
        </p:txBody>
      </p:sp>
      <p:pic>
        <p:nvPicPr>
          <p:cNvPr id="973" name="Google Shape;973;g2815fb76168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6600" y="612200"/>
            <a:ext cx="3217566" cy="345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2815fb76168_0_0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Choices</a:t>
            </a:r>
            <a:endParaRPr/>
          </a:p>
        </p:txBody>
      </p:sp>
      <p:sp>
        <p:nvSpPr>
          <p:cNvPr id="979" name="Google Shape;979;g2815fb76168_0_0"/>
          <p:cNvSpPr txBox="1">
            <a:spLocks noGrp="1"/>
          </p:cNvSpPr>
          <p:nvPr>
            <p:ph type="subTitle" idx="1"/>
          </p:nvPr>
        </p:nvSpPr>
        <p:spPr>
          <a:xfrm>
            <a:off x="880573" y="1622750"/>
            <a:ext cx="3597000" cy="21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600"/>
              <a:buChar char="-"/>
            </a:pPr>
            <a:r>
              <a:rPr lang="en" sz="1600">
                <a:solidFill>
                  <a:srgbClr val="333333"/>
                </a:solidFill>
              </a:rPr>
              <a:t>Maximum: choose 5 courses</a:t>
            </a:r>
            <a:endParaRPr sz="1600">
              <a:solidFill>
                <a:srgbClr val="333333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-"/>
            </a:pPr>
            <a:r>
              <a:rPr lang="en" sz="1600">
                <a:solidFill>
                  <a:srgbClr val="333333"/>
                </a:solidFill>
              </a:rPr>
              <a:t>No need to number your preferences </a:t>
            </a:r>
            <a:endParaRPr sz="1600">
              <a:solidFill>
                <a:srgbClr val="333333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-"/>
            </a:pPr>
            <a:r>
              <a:rPr lang="en" sz="1600">
                <a:solidFill>
                  <a:srgbClr val="333333"/>
                </a:solidFill>
              </a:rPr>
              <a:t>Normally starting Feb 2025 each university will give you either 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1)Unconditional Offer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2)Conditional Offer  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3)Unsuccessful 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333333"/>
              </a:solidFill>
            </a:endParaRPr>
          </a:p>
        </p:txBody>
      </p:sp>
      <p:pic>
        <p:nvPicPr>
          <p:cNvPr id="980" name="Google Shape;980;g2815fb7616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973" y="1322525"/>
            <a:ext cx="4361626" cy="2347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2815fb76168_0_7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Extra?</a:t>
            </a:r>
            <a:endParaRPr/>
          </a:p>
        </p:txBody>
      </p:sp>
      <p:sp>
        <p:nvSpPr>
          <p:cNvPr id="986" name="Google Shape;986;g2815fb76168_0_7"/>
          <p:cNvSpPr txBox="1">
            <a:spLocks noGrp="1"/>
          </p:cNvSpPr>
          <p:nvPr>
            <p:ph type="subTitle" idx="1"/>
          </p:nvPr>
        </p:nvSpPr>
        <p:spPr>
          <a:xfrm>
            <a:off x="880575" y="1622750"/>
            <a:ext cx="3809400" cy="21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Criteria: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Applicants who have used all five choices and are not holding any offers or rejected all their offers 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-&gt; could find a place using </a:t>
            </a:r>
            <a:r>
              <a:rPr lang="en" sz="1600" b="1">
                <a:solidFill>
                  <a:srgbClr val="333333"/>
                </a:solidFill>
              </a:rPr>
              <a:t>Extra</a:t>
            </a:r>
            <a:r>
              <a:rPr lang="en" sz="1600">
                <a:solidFill>
                  <a:srgbClr val="333333"/>
                </a:solidFill>
              </a:rPr>
              <a:t> (late Feb to early July)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g2815fb76168_0_7"/>
          <p:cNvSpPr txBox="1"/>
          <p:nvPr/>
        </p:nvSpPr>
        <p:spPr>
          <a:xfrm>
            <a:off x="720000" y="4288050"/>
            <a:ext cx="60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https://www.ucas.com/undergraduate/after-you-apply/types-undergraduate-offers/extra-choices</a:t>
            </a:r>
            <a:r>
              <a:rPr lang="en" sz="1100" dirty="0">
                <a:solidFill>
                  <a:srgbClr val="333333"/>
                </a:solidFill>
              </a:rPr>
              <a:t> </a:t>
            </a:r>
            <a:endParaRPr dirty="0"/>
          </a:p>
        </p:txBody>
      </p:sp>
      <p:sp>
        <p:nvSpPr>
          <p:cNvPr id="988" name="Google Shape;988;g2815fb76168_0_7"/>
          <p:cNvSpPr/>
          <p:nvPr/>
        </p:nvSpPr>
        <p:spPr>
          <a:xfrm>
            <a:off x="4814050" y="1666199"/>
            <a:ext cx="3750408" cy="2369088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en" sz="1200">
                <a:solidFill>
                  <a:srgbClr val="333333"/>
                </a:solidFill>
              </a:rPr>
              <a:t>1. Apply for the new course.</a:t>
            </a:r>
            <a:endParaRPr sz="120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en" sz="1200">
                <a:solidFill>
                  <a:srgbClr val="333333"/>
                </a:solidFill>
              </a:rPr>
              <a:t>2. Add the details to your application. If after 21 days you don’t hear back -&gt; either continue to wait or add a new choice</a:t>
            </a:r>
            <a:endParaRPr sz="12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2815fb76168_0_20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Clearing?</a:t>
            </a:r>
            <a:endParaRPr/>
          </a:p>
        </p:txBody>
      </p:sp>
      <p:sp>
        <p:nvSpPr>
          <p:cNvPr id="994" name="Google Shape;994;g2815fb76168_0_20"/>
          <p:cNvSpPr txBox="1">
            <a:spLocks noGrp="1"/>
          </p:cNvSpPr>
          <p:nvPr>
            <p:ph type="subTitle" idx="1"/>
          </p:nvPr>
        </p:nvSpPr>
        <p:spPr>
          <a:xfrm>
            <a:off x="6419624" y="1281750"/>
            <a:ext cx="2538600" cy="21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When will this happen? Early July to mid Oct</a:t>
            </a:r>
            <a:endParaRPr sz="1600">
              <a:solidFill>
                <a:srgbClr val="333333"/>
              </a:solidFill>
            </a:endParaRPr>
          </a:p>
          <a:p>
            <a:pPr marL="457200" lvl="0" indent="-228600" algn="l" rtl="0">
              <a:spcBef>
                <a:spcPts val="1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DM Sans"/>
              <a:buNone/>
            </a:pP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500"/>
              </a:spcBef>
              <a:spcAft>
                <a:spcPts val="1200"/>
              </a:spcAft>
              <a:buNone/>
            </a:pPr>
            <a:endParaRPr sz="1600"/>
          </a:p>
        </p:txBody>
      </p:sp>
      <p:sp>
        <p:nvSpPr>
          <p:cNvPr id="995" name="Google Shape;995;g2815fb76168_0_20"/>
          <p:cNvSpPr txBox="1">
            <a:spLocks noGrp="1"/>
          </p:cNvSpPr>
          <p:nvPr>
            <p:ph type="subTitle" idx="2"/>
          </p:nvPr>
        </p:nvSpPr>
        <p:spPr>
          <a:xfrm>
            <a:off x="910275" y="1346225"/>
            <a:ext cx="6225600" cy="21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Criteria:</a:t>
            </a:r>
            <a:endParaRPr sz="16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-If you are applying after 30 June</a:t>
            </a:r>
            <a:endParaRPr sz="16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-If you didn’t receive any offers (or none you wanted to accept)</a:t>
            </a:r>
            <a:endParaRPr sz="16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-If you didn’t meet the conditions of your offers</a:t>
            </a:r>
            <a:endParaRPr sz="16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-If you have declined your firm choice using the ‘decline my place’ button </a:t>
            </a:r>
            <a:endParaRPr sz="1600"/>
          </a:p>
        </p:txBody>
      </p:sp>
      <p:sp>
        <p:nvSpPr>
          <p:cNvPr id="996" name="Google Shape;996;g2815fb76168_0_20"/>
          <p:cNvSpPr txBox="1"/>
          <p:nvPr/>
        </p:nvSpPr>
        <p:spPr>
          <a:xfrm>
            <a:off x="649125" y="4223825"/>
            <a:ext cx="67479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u="sng" dirty="0">
                <a:solidFill>
                  <a:srgbClr val="1155CC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https://www.ucas.com/undergraduate/clearing-and-results-day/what-clearing</a:t>
            </a:r>
            <a:r>
              <a:rPr lang="en" sz="1600" dirty="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6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7" name="Google Shape;997;g2815fb76168_0_20"/>
          <p:cNvSpPr/>
          <p:nvPr/>
        </p:nvSpPr>
        <p:spPr>
          <a:xfrm>
            <a:off x="8188150" y="1796775"/>
            <a:ext cx="677969" cy="709803"/>
          </a:xfrm>
          <a:custGeom>
            <a:avLst/>
            <a:gdLst/>
            <a:ahLst/>
            <a:cxnLst/>
            <a:rect l="l" t="t" r="r" b="b"/>
            <a:pathLst>
              <a:path w="2947693" h="4114800" extrusionOk="0">
                <a:moveTo>
                  <a:pt x="0" y="0"/>
                </a:moveTo>
                <a:lnTo>
                  <a:pt x="2947694" y="0"/>
                </a:lnTo>
                <a:lnTo>
                  <a:pt x="2947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2815fb76168_0_40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 !!!</a:t>
            </a:r>
            <a:endParaRPr/>
          </a:p>
        </p:txBody>
      </p:sp>
      <p:sp>
        <p:nvSpPr>
          <p:cNvPr id="1003" name="Google Shape;1003;g2815fb76168_0_40"/>
          <p:cNvSpPr txBox="1">
            <a:spLocks noGrp="1"/>
          </p:cNvSpPr>
          <p:nvPr>
            <p:ph type="subTitle" idx="1"/>
          </p:nvPr>
        </p:nvSpPr>
        <p:spPr>
          <a:xfrm>
            <a:off x="819973" y="2140775"/>
            <a:ext cx="3597000" cy="21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</a:rPr>
              <a:t>Tue 15 October 2024 - 18:00</a:t>
            </a:r>
            <a:endParaRPr sz="1600" b="1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-Oxbridge 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-Medicine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-Veterinary Medicine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-Dentistry </a:t>
            </a:r>
            <a:endParaRPr sz="1600"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</a:endParaRPr>
          </a:p>
          <a:p>
            <a:pPr marL="0" marR="381000" lvl="0" indent="0" algn="just" rtl="0">
              <a:spcBef>
                <a:spcPts val="1200"/>
              </a:spcBef>
              <a:spcAft>
                <a:spcPts val="3100"/>
              </a:spcAft>
              <a:buNone/>
            </a:pPr>
            <a:endParaRPr/>
          </a:p>
        </p:txBody>
      </p:sp>
      <p:sp>
        <p:nvSpPr>
          <p:cNvPr id="1004" name="Google Shape;1004;g2815fb76168_0_40"/>
          <p:cNvSpPr txBox="1"/>
          <p:nvPr/>
        </p:nvSpPr>
        <p:spPr>
          <a:xfrm>
            <a:off x="819975" y="1250400"/>
            <a:ext cx="45969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7A8CD8"/>
                </a:solidFill>
                <a:latin typeface="DM Sans"/>
                <a:ea typeface="DM Sans"/>
                <a:cs typeface="DM Sans"/>
                <a:sym typeface="DM Sans"/>
              </a:rPr>
              <a:t>When are the application deadlines?</a:t>
            </a:r>
            <a:endParaRPr sz="1900" b="1">
              <a:solidFill>
                <a:srgbClr val="7A8CD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05" name="Google Shape;1005;g2815fb76168_0_40"/>
          <p:cNvSpPr txBox="1"/>
          <p:nvPr/>
        </p:nvSpPr>
        <p:spPr>
          <a:xfrm>
            <a:off x="4865525" y="2140775"/>
            <a:ext cx="36513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Wed 29 January 2025 - 18:00</a:t>
            </a:r>
            <a:endParaRPr sz="1600" b="1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3100"/>
              </a:spcAft>
              <a:buNone/>
            </a:pPr>
            <a:r>
              <a:rPr lang="en" sz="16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All other undergraduate courses, except those courses listed on the left.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006" name="Google Shape;1006;g2815fb76168_0_40"/>
          <p:cNvGrpSpPr/>
          <p:nvPr/>
        </p:nvGrpSpPr>
        <p:grpSpPr>
          <a:xfrm>
            <a:off x="4812848" y="4043181"/>
            <a:ext cx="377150" cy="377149"/>
            <a:chOff x="3982173" y="1418256"/>
            <a:chExt cx="377150" cy="377149"/>
          </a:xfrm>
        </p:grpSpPr>
        <p:sp>
          <p:nvSpPr>
            <p:cNvPr id="1007" name="Google Shape;1007;g2815fb76168_0_40"/>
            <p:cNvSpPr/>
            <p:nvPr/>
          </p:nvSpPr>
          <p:spPr>
            <a:xfrm>
              <a:off x="3982173" y="1418256"/>
              <a:ext cx="377150" cy="377149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43" y="27"/>
                  </a:move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6" y="0"/>
                    <a:pt x="115" y="0"/>
                  </a:cubicBezTo>
                  <a:cubicBezTo>
                    <a:pt x="114" y="0"/>
                    <a:pt x="113" y="1"/>
                    <a:pt x="113" y="1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5" y="2"/>
                    <a:pt x="24" y="2"/>
                    <a:pt x="23" y="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5"/>
                    <a:pt x="2" y="26"/>
                    <a:pt x="3" y="27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6"/>
                    <a:pt x="1" y="117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8" y="144"/>
                    <a:pt x="29" y="144"/>
                  </a:cubicBezTo>
                  <a:cubicBezTo>
                    <a:pt x="30" y="144"/>
                    <a:pt x="30" y="143"/>
                    <a:pt x="31" y="143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12" y="137"/>
                    <a:pt x="112" y="137"/>
                    <a:pt x="113" y="137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1"/>
                    <a:pt x="140" y="141"/>
                    <a:pt x="140" y="141"/>
                  </a:cubicBezTo>
                  <a:cubicBezTo>
                    <a:pt x="141" y="140"/>
                    <a:pt x="141" y="139"/>
                    <a:pt x="14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7" y="113"/>
                    <a:pt x="136" y="112"/>
                    <a:pt x="136" y="112"/>
                  </a:cubicBezTo>
                  <a:cubicBezTo>
                    <a:pt x="128" y="103"/>
                    <a:pt x="128" y="103"/>
                    <a:pt x="128" y="103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0"/>
                    <a:pt x="144" y="28"/>
                    <a:pt x="143" y="27"/>
                  </a:cubicBezTo>
                  <a:close/>
                  <a:moveTo>
                    <a:pt x="25" y="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25"/>
                    <a:pt x="9" y="25"/>
                    <a:pt x="9" y="25"/>
                  </a:cubicBezTo>
                  <a:lnTo>
                    <a:pt x="25" y="9"/>
                  </a:lnTo>
                  <a:close/>
                  <a:moveTo>
                    <a:pt x="39" y="22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39" y="22"/>
                  </a:lnTo>
                  <a:close/>
                  <a:moveTo>
                    <a:pt x="110" y="115"/>
                  </a:moveTo>
                  <a:cubicBezTo>
                    <a:pt x="110" y="115"/>
                    <a:pt x="111" y="115"/>
                    <a:pt x="111" y="115"/>
                  </a:cubicBezTo>
                  <a:cubicBezTo>
                    <a:pt x="111" y="119"/>
                    <a:pt x="111" y="120"/>
                    <a:pt x="109" y="122"/>
                  </a:cubicBezTo>
                  <a:cubicBezTo>
                    <a:pt x="108" y="123"/>
                    <a:pt x="107" y="123"/>
                    <a:pt x="106" y="12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110" y="115"/>
                  </a:lnTo>
                  <a:close/>
                  <a:moveTo>
                    <a:pt x="29" y="137"/>
                  </a:moveTo>
                  <a:cubicBezTo>
                    <a:pt x="7" y="115"/>
                    <a:pt x="7" y="115"/>
                    <a:pt x="7" y="11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70" y="95"/>
                    <a:pt x="70" y="95"/>
                    <a:pt x="70" y="95"/>
                  </a:cubicBezTo>
                  <a:lnTo>
                    <a:pt x="29" y="137"/>
                  </a:lnTo>
                  <a:close/>
                  <a:moveTo>
                    <a:pt x="127" y="134"/>
                  </a:moveTo>
                  <a:cubicBezTo>
                    <a:pt x="133" y="127"/>
                    <a:pt x="133" y="127"/>
                    <a:pt x="133" y="127"/>
                  </a:cubicBezTo>
                  <a:cubicBezTo>
                    <a:pt x="135" y="135"/>
                    <a:pt x="135" y="135"/>
                    <a:pt x="135" y="135"/>
                  </a:cubicBezTo>
                  <a:lnTo>
                    <a:pt x="127" y="134"/>
                  </a:lnTo>
                  <a:close/>
                  <a:moveTo>
                    <a:pt x="132" y="121"/>
                  </a:moveTo>
                  <a:cubicBezTo>
                    <a:pt x="120" y="133"/>
                    <a:pt x="120" y="133"/>
                    <a:pt x="120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12" y="127"/>
                    <a:pt x="112" y="127"/>
                    <a:pt x="113" y="126"/>
                  </a:cubicBezTo>
                  <a:cubicBezTo>
                    <a:pt x="116" y="123"/>
                    <a:pt x="117" y="120"/>
                    <a:pt x="116" y="117"/>
                  </a:cubicBezTo>
                  <a:cubicBezTo>
                    <a:pt x="119" y="117"/>
                    <a:pt x="122" y="117"/>
                    <a:pt x="126" y="113"/>
                  </a:cubicBezTo>
                  <a:cubicBezTo>
                    <a:pt x="127" y="113"/>
                    <a:pt x="127" y="112"/>
                    <a:pt x="127" y="111"/>
                  </a:cubicBezTo>
                  <a:cubicBezTo>
                    <a:pt x="131" y="115"/>
                    <a:pt x="131" y="115"/>
                    <a:pt x="131" y="115"/>
                  </a:cubicBezTo>
                  <a:lnTo>
                    <a:pt x="132" y="121"/>
                  </a:lnTo>
                  <a:close/>
                  <a:moveTo>
                    <a:pt x="122" y="109"/>
                  </a:moveTo>
                  <a:cubicBezTo>
                    <a:pt x="120" y="111"/>
                    <a:pt x="119" y="111"/>
                    <a:pt x="115" y="111"/>
                  </a:cubicBezTo>
                  <a:cubicBezTo>
                    <a:pt x="115" y="111"/>
                    <a:pt x="115" y="111"/>
                    <a:pt x="114" y="111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23" y="107"/>
                    <a:pt x="123" y="107"/>
                    <a:pt x="123" y="107"/>
                  </a:cubicBezTo>
                  <a:cubicBezTo>
                    <a:pt x="123" y="107"/>
                    <a:pt x="123" y="109"/>
                    <a:pt x="122" y="109"/>
                  </a:cubicBezTo>
                  <a:close/>
                  <a:moveTo>
                    <a:pt x="95" y="71"/>
                  </a:moveTo>
                  <a:cubicBezTo>
                    <a:pt x="73" y="49"/>
                    <a:pt x="73" y="49"/>
                    <a:pt x="73" y="49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37" y="29"/>
                    <a:pt x="137" y="29"/>
                    <a:pt x="137" y="29"/>
                  </a:cubicBezTo>
                  <a:lnTo>
                    <a:pt x="95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g2815fb76168_0_40"/>
            <p:cNvSpPr/>
            <p:nvPr/>
          </p:nvSpPr>
          <p:spPr>
            <a:xfrm>
              <a:off x="4256764" y="1473394"/>
              <a:ext cx="49625" cy="44111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4" y="2"/>
                  </a:moveTo>
                  <a:cubicBezTo>
                    <a:pt x="0" y="6"/>
                    <a:pt x="0" y="11"/>
                    <a:pt x="4" y="14"/>
                  </a:cubicBezTo>
                  <a:cubicBezTo>
                    <a:pt x="5" y="16"/>
                    <a:pt x="7" y="17"/>
                    <a:pt x="9" y="17"/>
                  </a:cubicBezTo>
                  <a:cubicBezTo>
                    <a:pt x="12" y="17"/>
                    <a:pt x="14" y="16"/>
                    <a:pt x="15" y="14"/>
                  </a:cubicBezTo>
                  <a:cubicBezTo>
                    <a:pt x="19" y="11"/>
                    <a:pt x="19" y="6"/>
                    <a:pt x="15" y="2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7" y="0"/>
                    <a:pt x="5" y="1"/>
                    <a:pt x="4" y="2"/>
                  </a:cubicBezTo>
                  <a:close/>
                  <a:moveTo>
                    <a:pt x="11" y="6"/>
                  </a:moveTo>
                  <a:cubicBezTo>
                    <a:pt x="12" y="7"/>
                    <a:pt x="12" y="9"/>
                    <a:pt x="11" y="10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6" y="9"/>
                    <a:pt x="6" y="7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10" y="6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9" name="Google Shape;1009;g2815fb76168_0_40"/>
          <p:cNvSpPr txBox="1"/>
          <p:nvPr/>
        </p:nvSpPr>
        <p:spPr>
          <a:xfrm>
            <a:off x="5305200" y="4043175"/>
            <a:ext cx="17721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NOTE IT DOWN !</a:t>
            </a:r>
            <a:endParaRPr sz="160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f4116af9c7fab2b_82"/>
          <p:cNvSpPr txBox="1">
            <a:spLocks noGrp="1"/>
          </p:cNvSpPr>
          <p:nvPr>
            <p:ph type="title"/>
          </p:nvPr>
        </p:nvSpPr>
        <p:spPr>
          <a:xfrm>
            <a:off x="2579700" y="2628550"/>
            <a:ext cx="39846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Personal statement </a:t>
            </a:r>
            <a:endParaRPr/>
          </a:p>
        </p:txBody>
      </p:sp>
      <p:sp>
        <p:nvSpPr>
          <p:cNvPr id="1015" name="Google Shape;1015;g1f4116af9c7fab2b_82"/>
          <p:cNvSpPr txBox="1">
            <a:spLocks noGrp="1"/>
          </p:cNvSpPr>
          <p:nvPr>
            <p:ph type="title" idx="2"/>
          </p:nvPr>
        </p:nvSpPr>
        <p:spPr>
          <a:xfrm flipH="1">
            <a:off x="3937800" y="825547"/>
            <a:ext cx="12684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016" name="Google Shape;1016;g1f4116af9c7fab2b_82"/>
          <p:cNvGrpSpPr/>
          <p:nvPr/>
        </p:nvGrpSpPr>
        <p:grpSpPr>
          <a:xfrm>
            <a:off x="6071577" y="-112113"/>
            <a:ext cx="3846003" cy="3484043"/>
            <a:chOff x="5807352" y="-130188"/>
            <a:chExt cx="3846003" cy="3484043"/>
          </a:xfrm>
        </p:grpSpPr>
        <p:grpSp>
          <p:nvGrpSpPr>
            <p:cNvPr id="1017" name="Google Shape;1017;g1f4116af9c7fab2b_82"/>
            <p:cNvGrpSpPr/>
            <p:nvPr/>
          </p:nvGrpSpPr>
          <p:grpSpPr>
            <a:xfrm rot="3965436">
              <a:off x="6997417" y="9724"/>
              <a:ext cx="1117919" cy="1247898"/>
              <a:chOff x="6503625" y="1008025"/>
              <a:chExt cx="573088" cy="639763"/>
            </a:xfrm>
          </p:grpSpPr>
          <p:sp>
            <p:nvSpPr>
              <p:cNvPr id="1018" name="Google Shape;1018;g1f4116af9c7fab2b_82"/>
              <p:cNvSpPr/>
              <p:nvPr/>
            </p:nvSpPr>
            <p:spPr>
              <a:xfrm>
                <a:off x="6503625" y="1008025"/>
                <a:ext cx="27622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2" y="0"/>
                      <a:pt x="21" y="1"/>
                      <a:pt x="25" y="7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18"/>
                      <a:pt x="1" y="10"/>
                      <a:pt x="6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g1f4116af9c7fab2b_82"/>
              <p:cNvSpPr/>
              <p:nvPr/>
            </p:nvSpPr>
            <p:spPr>
              <a:xfrm>
                <a:off x="6668725" y="1204875"/>
                <a:ext cx="8731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34" y="0"/>
                    </a:moveTo>
                    <a:lnTo>
                      <a:pt x="0" y="30"/>
                    </a:lnTo>
                    <a:lnTo>
                      <a:pt x="21" y="55"/>
                    </a:lnTo>
                    <a:lnTo>
                      <a:pt x="55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g1f4116af9c7fab2b_82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g1f4116af9c7fab2b_82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g1f4116af9c7fab2b_82"/>
              <p:cNvSpPr/>
              <p:nvPr/>
            </p:nvSpPr>
            <p:spPr>
              <a:xfrm>
                <a:off x="6698888" y="1268375"/>
                <a:ext cx="3778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14" y="123"/>
                    </a:moveTo>
                    <a:cubicBezTo>
                      <a:pt x="142" y="100"/>
                      <a:pt x="145" y="59"/>
                      <a:pt x="122" y="31"/>
                    </a:cubicBezTo>
                    <a:cubicBezTo>
                      <a:pt x="99" y="4"/>
                      <a:pt x="58" y="0"/>
                      <a:pt x="31" y="23"/>
                    </a:cubicBezTo>
                    <a:cubicBezTo>
                      <a:pt x="3" y="46"/>
                      <a:pt x="0" y="87"/>
                      <a:pt x="23" y="115"/>
                    </a:cubicBezTo>
                    <a:cubicBezTo>
                      <a:pt x="46" y="142"/>
                      <a:pt x="87" y="146"/>
                      <a:pt x="114" y="123"/>
                    </a:cubicBezTo>
                    <a:moveTo>
                      <a:pt x="36" y="30"/>
                    </a:moveTo>
                    <a:cubicBezTo>
                      <a:pt x="60" y="10"/>
                      <a:pt x="96" y="13"/>
                      <a:pt x="115" y="37"/>
                    </a:cubicBezTo>
                    <a:cubicBezTo>
                      <a:pt x="135" y="60"/>
                      <a:pt x="132" y="96"/>
                      <a:pt x="109" y="116"/>
                    </a:cubicBezTo>
                    <a:cubicBezTo>
                      <a:pt x="85" y="136"/>
                      <a:pt x="49" y="133"/>
                      <a:pt x="30" y="109"/>
                    </a:cubicBezTo>
                    <a:cubicBezTo>
                      <a:pt x="10" y="85"/>
                      <a:pt x="13" y="50"/>
                      <a:pt x="36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g1f4116af9c7fab2b_82"/>
              <p:cNvSpPr/>
              <p:nvPr/>
            </p:nvSpPr>
            <p:spPr>
              <a:xfrm>
                <a:off x="6740163" y="1312825"/>
                <a:ext cx="2952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44" y="0"/>
                      <a:pt x="31" y="4"/>
                      <a:pt x="20" y="13"/>
                    </a:cubicBezTo>
                    <a:cubicBezTo>
                      <a:pt x="7" y="24"/>
                      <a:pt x="0" y="40"/>
                      <a:pt x="0" y="56"/>
                    </a:cubicBezTo>
                    <a:cubicBezTo>
                      <a:pt x="0" y="69"/>
                      <a:pt x="5" y="82"/>
                      <a:pt x="14" y="92"/>
                    </a:cubicBezTo>
                    <a:cubicBezTo>
                      <a:pt x="25" y="105"/>
                      <a:pt x="41" y="112"/>
                      <a:pt x="57" y="112"/>
                    </a:cubicBezTo>
                    <a:cubicBezTo>
                      <a:pt x="69" y="112"/>
                      <a:pt x="82" y="108"/>
                      <a:pt x="93" y="99"/>
                    </a:cubicBezTo>
                    <a:cubicBezTo>
                      <a:pt x="106" y="88"/>
                      <a:pt x="113" y="72"/>
                      <a:pt x="113" y="56"/>
                    </a:cubicBezTo>
                    <a:cubicBezTo>
                      <a:pt x="113" y="43"/>
                      <a:pt x="108" y="30"/>
                      <a:pt x="99" y="20"/>
                    </a:cubicBezTo>
                    <a:cubicBezTo>
                      <a:pt x="88" y="7"/>
                      <a:pt x="72" y="0"/>
                      <a:pt x="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4" name="Google Shape;1024;g1f4116af9c7fab2b_82"/>
            <p:cNvSpPr/>
            <p:nvPr/>
          </p:nvSpPr>
          <p:spPr>
            <a:xfrm>
              <a:off x="6564288" y="1431900"/>
              <a:ext cx="715160" cy="718388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rgbClr val="FFCE73">
                <a:alpha val="505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g1f4116af9c7fab2b_82"/>
            <p:cNvSpPr/>
            <p:nvPr/>
          </p:nvSpPr>
          <p:spPr>
            <a:xfrm>
              <a:off x="8312150" y="466925"/>
              <a:ext cx="332101" cy="33360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g1f4116af9c7fab2b_82"/>
            <p:cNvSpPr/>
            <p:nvPr/>
          </p:nvSpPr>
          <p:spPr>
            <a:xfrm>
              <a:off x="6631981" y="158797"/>
              <a:ext cx="205393" cy="466651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7" name="Google Shape;1027;g1f4116af9c7fab2b_82"/>
            <p:cNvGrpSpPr/>
            <p:nvPr/>
          </p:nvGrpSpPr>
          <p:grpSpPr>
            <a:xfrm rot="-1081111">
              <a:off x="7683387" y="1174859"/>
              <a:ext cx="1708268" cy="1962926"/>
              <a:chOff x="5652063" y="1771263"/>
              <a:chExt cx="1714500" cy="1970087"/>
            </a:xfrm>
          </p:grpSpPr>
          <p:sp>
            <p:nvSpPr>
              <p:cNvPr id="1028" name="Google Shape;1028;g1f4116af9c7fab2b_82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g1f4116af9c7fab2b_82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g1f4116af9c7fab2b_82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g1f4116af9c7fab2b_82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g1f4116af9c7fab2b_82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g1f4116af9c7fab2b_82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g1f4116af9c7fab2b_82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g1f4116af9c7fab2b_82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g1f4116af9c7fab2b_82"/>
              <p:cNvSpPr/>
              <p:nvPr/>
            </p:nvSpPr>
            <p:spPr>
              <a:xfrm>
                <a:off x="5748049" y="2560457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g1f4116af9c7fab2b_82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g1f4116af9c7fab2b_82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g1f4116af9c7fab2b_82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g1f4116af9c7fab2b_82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g1f4116af9c7fab2b_82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g1f4116af9c7fab2b_82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g1f4116af9c7fab2b_82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g1f4116af9c7fab2b_82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5" name="Google Shape;1045;g1f4116af9c7fab2b_82"/>
            <p:cNvGrpSpPr/>
            <p:nvPr/>
          </p:nvGrpSpPr>
          <p:grpSpPr>
            <a:xfrm rot="3741702">
              <a:off x="5840532" y="650212"/>
              <a:ext cx="724463" cy="513328"/>
              <a:chOff x="6180688" y="2320538"/>
              <a:chExt cx="1149350" cy="814387"/>
            </a:xfrm>
          </p:grpSpPr>
          <p:sp>
            <p:nvSpPr>
              <p:cNvPr id="1046" name="Google Shape;1046;g1f4116af9c7fab2b_82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g1f4116af9c7fab2b_82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g1f4116af9c7fab2b_82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g1f4116af9c7fab2b_82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g1f4116af9c7fab2b_82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g1f4116af9c7fab2b_82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g1f4116af9c7fab2b_82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3" name="Google Shape;1053;g1f4116af9c7fab2b_82"/>
          <p:cNvGrpSpPr/>
          <p:nvPr/>
        </p:nvGrpSpPr>
        <p:grpSpPr>
          <a:xfrm>
            <a:off x="0" y="1923561"/>
            <a:ext cx="2795033" cy="3730486"/>
            <a:chOff x="200200" y="1923561"/>
            <a:chExt cx="2795033" cy="3730486"/>
          </a:xfrm>
        </p:grpSpPr>
        <p:grpSp>
          <p:nvGrpSpPr>
            <p:cNvPr id="1054" name="Google Shape;1054;g1f4116af9c7fab2b_82"/>
            <p:cNvGrpSpPr/>
            <p:nvPr/>
          </p:nvGrpSpPr>
          <p:grpSpPr>
            <a:xfrm rot="-1428406">
              <a:off x="1340620" y="4405345"/>
              <a:ext cx="1520814" cy="983601"/>
              <a:chOff x="1689312" y="3648108"/>
              <a:chExt cx="1361459" cy="880464"/>
            </a:xfrm>
          </p:grpSpPr>
          <p:sp>
            <p:nvSpPr>
              <p:cNvPr id="1055" name="Google Shape;1055;g1f4116af9c7fab2b_82"/>
              <p:cNvSpPr/>
              <p:nvPr/>
            </p:nvSpPr>
            <p:spPr>
              <a:xfrm>
                <a:off x="1928450" y="4324760"/>
                <a:ext cx="1038078" cy="20381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6" extrusionOk="0">
                    <a:moveTo>
                      <a:pt x="232" y="0"/>
                    </a:moveTo>
                    <a:cubicBezTo>
                      <a:pt x="233" y="11"/>
                      <a:pt x="183" y="27"/>
                      <a:pt x="119" y="37"/>
                    </a:cubicBezTo>
                    <a:cubicBezTo>
                      <a:pt x="54" y="46"/>
                      <a:pt x="1" y="45"/>
                      <a:pt x="0" y="34"/>
                    </a:cubicBez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g1f4116af9c7fab2b_82"/>
              <p:cNvSpPr/>
              <p:nvPr/>
            </p:nvSpPr>
            <p:spPr>
              <a:xfrm>
                <a:off x="1933885" y="4338348"/>
                <a:ext cx="1024492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230" h="40" extrusionOk="0">
                    <a:moveTo>
                      <a:pt x="230" y="0"/>
                    </a:moveTo>
                    <a:cubicBezTo>
                      <a:pt x="206" y="7"/>
                      <a:pt x="164" y="15"/>
                      <a:pt x="116" y="22"/>
                    </a:cubicBezTo>
                    <a:cubicBezTo>
                      <a:pt x="68" y="29"/>
                      <a:pt x="25" y="33"/>
                      <a:pt x="0" y="33"/>
                    </a:cubicBezTo>
                    <a:cubicBezTo>
                      <a:pt x="5" y="38"/>
                      <a:pt x="20" y="40"/>
                      <a:pt x="42" y="40"/>
                    </a:cubicBezTo>
                    <a:cubicBezTo>
                      <a:pt x="62" y="40"/>
                      <a:pt x="89" y="38"/>
                      <a:pt x="118" y="34"/>
                    </a:cubicBezTo>
                    <a:cubicBezTo>
                      <a:pt x="176" y="25"/>
                      <a:pt x="223" y="11"/>
                      <a:pt x="23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g1f4116af9c7fab2b_82"/>
              <p:cNvSpPr/>
              <p:nvPr/>
            </p:nvSpPr>
            <p:spPr>
              <a:xfrm>
                <a:off x="1830621" y="4267694"/>
                <a:ext cx="1220150" cy="23642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3" extrusionOk="0">
                    <a:moveTo>
                      <a:pt x="273" y="7"/>
                    </a:moveTo>
                    <a:cubicBezTo>
                      <a:pt x="274" y="13"/>
                      <a:pt x="214" y="27"/>
                      <a:pt x="139" y="38"/>
                    </a:cubicBezTo>
                    <a:cubicBezTo>
                      <a:pt x="64" y="49"/>
                      <a:pt x="2" y="53"/>
                      <a:pt x="1" y="46"/>
                    </a:cubicBezTo>
                    <a:cubicBezTo>
                      <a:pt x="0" y="40"/>
                      <a:pt x="60" y="25"/>
                      <a:pt x="135" y="14"/>
                    </a:cubicBezTo>
                    <a:cubicBezTo>
                      <a:pt x="211" y="4"/>
                      <a:pt x="272" y="0"/>
                      <a:pt x="273" y="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g1f4116af9c7fab2b_82"/>
              <p:cNvSpPr/>
              <p:nvPr/>
            </p:nvSpPr>
            <p:spPr>
              <a:xfrm>
                <a:off x="1689312" y="3648108"/>
                <a:ext cx="1111451" cy="78807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7" extrusionOk="0">
                    <a:moveTo>
                      <a:pt x="231" y="1"/>
                    </a:moveTo>
                    <a:cubicBezTo>
                      <a:pt x="143" y="14"/>
                      <a:pt x="143" y="14"/>
                      <a:pt x="143" y="14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44" y="29"/>
                      <a:pt x="38" y="40"/>
                      <a:pt x="42" y="5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12" y="60"/>
                      <a:pt x="0" y="76"/>
                      <a:pt x="3" y="92"/>
                    </a:cubicBezTo>
                    <a:cubicBezTo>
                      <a:pt x="8" y="125"/>
                      <a:pt x="38" y="148"/>
                      <a:pt x="70" y="143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9" y="168"/>
                      <a:pt x="115" y="177"/>
                      <a:pt x="132" y="174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98" y="165"/>
                      <a:pt x="198" y="165"/>
                      <a:pt x="198" y="165"/>
                    </a:cubicBezTo>
                    <a:cubicBezTo>
                      <a:pt x="215" y="162"/>
                      <a:pt x="228" y="149"/>
                      <a:pt x="231" y="133"/>
                    </a:cubicBezTo>
                    <a:cubicBezTo>
                      <a:pt x="249" y="20"/>
                      <a:pt x="249" y="20"/>
                      <a:pt x="249" y="20"/>
                    </a:cubicBezTo>
                    <a:cubicBezTo>
                      <a:pt x="250" y="9"/>
                      <a:pt x="241" y="0"/>
                      <a:pt x="231" y="1"/>
                    </a:cubicBezTo>
                    <a:moveTo>
                      <a:pt x="67" y="123"/>
                    </a:moveTo>
                    <a:cubicBezTo>
                      <a:pt x="46" y="126"/>
                      <a:pt x="26" y="111"/>
                      <a:pt x="23" y="90"/>
                    </a:cubicBezTo>
                    <a:cubicBezTo>
                      <a:pt x="22" y="84"/>
                      <a:pt x="26" y="79"/>
                      <a:pt x="31" y="78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23"/>
                      <a:pt x="67" y="123"/>
                      <a:pt x="67" y="1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g1f4116af9c7fab2b_82"/>
              <p:cNvSpPr/>
              <p:nvPr/>
            </p:nvSpPr>
            <p:spPr>
              <a:xfrm>
                <a:off x="2129544" y="3653543"/>
                <a:ext cx="668501" cy="77448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4" extrusionOk="0">
                    <a:moveTo>
                      <a:pt x="134" y="0"/>
                    </a:moveTo>
                    <a:cubicBezTo>
                      <a:pt x="133" y="0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4" y="23"/>
                      <a:pt x="102" y="42"/>
                      <a:pt x="96" y="60"/>
                    </a:cubicBezTo>
                    <a:cubicBezTo>
                      <a:pt x="86" y="88"/>
                      <a:pt x="67" y="112"/>
                      <a:pt x="45" y="131"/>
                    </a:cubicBezTo>
                    <a:cubicBezTo>
                      <a:pt x="31" y="143"/>
                      <a:pt x="16" y="153"/>
                      <a:pt x="0" y="163"/>
                    </a:cubicBezTo>
                    <a:cubicBezTo>
                      <a:pt x="8" y="170"/>
                      <a:pt x="17" y="174"/>
                      <a:pt x="27" y="174"/>
                    </a:cubicBezTo>
                    <a:cubicBezTo>
                      <a:pt x="29" y="174"/>
                      <a:pt x="31" y="174"/>
                      <a:pt x="33" y="173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16" y="161"/>
                      <a:pt x="129" y="148"/>
                      <a:pt x="132" y="132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8"/>
                      <a:pt x="150" y="17"/>
                      <a:pt x="150" y="16"/>
                    </a:cubicBezTo>
                    <a:cubicBezTo>
                      <a:pt x="150" y="7"/>
                      <a:pt x="143" y="0"/>
                      <a:pt x="134" y="0"/>
                    </a:cubicBezTo>
                  </a:path>
                </a:pathLst>
              </a:custGeom>
              <a:solidFill>
                <a:srgbClr val="FFCE73">
                  <a:alpha val="505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g1f4116af9c7fab2b_82"/>
              <p:cNvSpPr/>
              <p:nvPr/>
            </p:nvSpPr>
            <p:spPr>
              <a:xfrm>
                <a:off x="1928450" y="3835613"/>
                <a:ext cx="111418" cy="2799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63" extrusionOk="0">
                    <a:moveTo>
                      <a:pt x="0" y="0"/>
                    </a:moveTo>
                    <a:cubicBezTo>
                      <a:pt x="5" y="22"/>
                      <a:pt x="13" y="44"/>
                      <a:pt x="25" y="63"/>
                    </a:cubicBezTo>
                    <a:cubicBezTo>
                      <a:pt x="20" y="41"/>
                      <a:pt x="12" y="19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g1f4116af9c7fab2b_82"/>
              <p:cNvSpPr/>
              <p:nvPr/>
            </p:nvSpPr>
            <p:spPr>
              <a:xfrm>
                <a:off x="2031715" y="3947031"/>
                <a:ext cx="67938" cy="1902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0"/>
                    </a:moveTo>
                    <a:cubicBezTo>
                      <a:pt x="3" y="15"/>
                      <a:pt x="7" y="30"/>
                      <a:pt x="15" y="43"/>
                    </a:cubicBezTo>
                    <a:cubicBezTo>
                      <a:pt x="13" y="28"/>
                      <a:pt x="8" y="13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g1f4116af9c7fab2b_82"/>
              <p:cNvSpPr/>
              <p:nvPr/>
            </p:nvSpPr>
            <p:spPr>
              <a:xfrm>
                <a:off x="2077913" y="4148125"/>
                <a:ext cx="35328" cy="92394"/>
              </a:xfrm>
              <a:custGeom>
                <a:avLst/>
                <a:gdLst/>
                <a:ahLst/>
                <a:cxnLst/>
                <a:rect l="l" t="t" r="r" b="b"/>
                <a:pathLst>
                  <a:path w="8" h="21" extrusionOk="0">
                    <a:moveTo>
                      <a:pt x="0" y="0"/>
                    </a:moveTo>
                    <a:cubicBezTo>
                      <a:pt x="1" y="7"/>
                      <a:pt x="4" y="15"/>
                      <a:pt x="8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g1f4116af9c7fab2b_82"/>
              <p:cNvSpPr/>
              <p:nvPr/>
            </p:nvSpPr>
            <p:spPr>
              <a:xfrm>
                <a:off x="2471947" y="3716044"/>
                <a:ext cx="89678" cy="2880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65" extrusionOk="0">
                    <a:moveTo>
                      <a:pt x="15" y="0"/>
                    </a:moveTo>
                    <a:cubicBezTo>
                      <a:pt x="12" y="21"/>
                      <a:pt x="9" y="42"/>
                      <a:pt x="1" y="61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1" y="64"/>
                      <a:pt x="1" y="63"/>
                      <a:pt x="2" y="62"/>
                    </a:cubicBezTo>
                    <a:cubicBezTo>
                      <a:pt x="16" y="44"/>
                      <a:pt x="20" y="22"/>
                      <a:pt x="15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g1f4116af9c7fab2b_82"/>
              <p:cNvSpPr/>
              <p:nvPr/>
            </p:nvSpPr>
            <p:spPr>
              <a:xfrm>
                <a:off x="2379552" y="3974206"/>
                <a:ext cx="54350" cy="100548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2" y="0"/>
                    </a:moveTo>
                    <a:cubicBezTo>
                      <a:pt x="9" y="8"/>
                      <a:pt x="5" y="15"/>
                      <a:pt x="0" y="23"/>
                    </a:cubicBezTo>
                    <a:cubicBezTo>
                      <a:pt x="7" y="17"/>
                      <a:pt x="12" y="9"/>
                      <a:pt x="12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g1f4116af9c7fab2b_82"/>
              <p:cNvSpPr/>
              <p:nvPr/>
            </p:nvSpPr>
            <p:spPr>
              <a:xfrm>
                <a:off x="2360531" y="4085622"/>
                <a:ext cx="62503" cy="6250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8" y="3"/>
                      <a:pt x="3" y="8"/>
                      <a:pt x="0" y="14"/>
                    </a:cubicBezTo>
                    <a:cubicBezTo>
                      <a:pt x="5" y="10"/>
                      <a:pt x="9" y="5"/>
                      <a:pt x="14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g1f4116af9c7fab2b_82"/>
              <p:cNvSpPr/>
              <p:nvPr/>
            </p:nvSpPr>
            <p:spPr>
              <a:xfrm>
                <a:off x="1730075" y="3968771"/>
                <a:ext cx="57068" cy="179354"/>
              </a:xfrm>
              <a:custGeom>
                <a:avLst/>
                <a:gdLst/>
                <a:ahLst/>
                <a:cxnLst/>
                <a:rect l="l" t="t" r="r" b="b"/>
                <a:pathLst>
                  <a:path w="13" h="40" extrusionOk="0">
                    <a:moveTo>
                      <a:pt x="13" y="0"/>
                    </a:moveTo>
                    <a:cubicBezTo>
                      <a:pt x="0" y="9"/>
                      <a:pt x="1" y="26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0" y="40"/>
                      <a:pt x="9" y="36"/>
                      <a:pt x="9" y="34"/>
                    </a:cubicBezTo>
                    <a:cubicBezTo>
                      <a:pt x="6" y="23"/>
                      <a:pt x="6" y="10"/>
                      <a:pt x="13" y="0"/>
                    </a:cubicBezTo>
                  </a:path>
                </a:pathLst>
              </a:custGeom>
              <a:solidFill>
                <a:srgbClr val="FC8761">
                  <a:alpha val="352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7" name="Google Shape;1067;g1f4116af9c7fab2b_82"/>
            <p:cNvSpPr/>
            <p:nvPr/>
          </p:nvSpPr>
          <p:spPr>
            <a:xfrm>
              <a:off x="1397800" y="2876988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g1f4116af9c7fab2b_82"/>
            <p:cNvSpPr/>
            <p:nvPr/>
          </p:nvSpPr>
          <p:spPr>
            <a:xfrm>
              <a:off x="704163" y="3602155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9" name="Google Shape;1069;g1f4116af9c7fab2b_82"/>
            <p:cNvGrpSpPr/>
            <p:nvPr/>
          </p:nvGrpSpPr>
          <p:grpSpPr>
            <a:xfrm rot="1943486">
              <a:off x="488534" y="2340808"/>
              <a:ext cx="698511" cy="778332"/>
              <a:chOff x="5431538" y="3074425"/>
              <a:chExt cx="485775" cy="541338"/>
            </a:xfrm>
          </p:grpSpPr>
          <p:sp>
            <p:nvSpPr>
              <p:cNvPr id="1070" name="Google Shape;1070;g1f4116af9c7fab2b_82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g1f4116af9c7fab2b_82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g1f4116af9c7fab2b_82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g1f4116af9c7fab2b_82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g1f4116af9c7fab2b_82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g1f4116af9c7fab2b_82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g1f4116af9c7fab2b_82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7" name="Google Shape;1077;g1f4116af9c7fab2b_82"/>
            <p:cNvGrpSpPr/>
            <p:nvPr/>
          </p:nvGrpSpPr>
          <p:grpSpPr>
            <a:xfrm rot="-7505821">
              <a:off x="1698253" y="3477752"/>
              <a:ext cx="724437" cy="513309"/>
              <a:chOff x="6180688" y="2320538"/>
              <a:chExt cx="1149350" cy="814387"/>
            </a:xfrm>
          </p:grpSpPr>
          <p:sp>
            <p:nvSpPr>
              <p:cNvPr id="1078" name="Google Shape;1078;g1f4116af9c7fab2b_82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g1f4116af9c7fab2b_82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g1f4116af9c7fab2b_82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g1f4116af9c7fab2b_82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g1f4116af9c7fab2b_82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g1f4116af9c7fab2b_82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g1f4116af9c7fab2b_82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5" name="Google Shape;1085;g1f4116af9c7fab2b_82"/>
            <p:cNvSpPr/>
            <p:nvPr/>
          </p:nvSpPr>
          <p:spPr>
            <a:xfrm rot="-1768020">
              <a:off x="1442581" y="1943897"/>
              <a:ext cx="205393" cy="466652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g1f4116af9c7fab2b_82"/>
            <p:cNvGrpSpPr/>
            <p:nvPr/>
          </p:nvGrpSpPr>
          <p:grpSpPr>
            <a:xfrm rot="865592">
              <a:off x="373634" y="3924120"/>
              <a:ext cx="1023245" cy="1521776"/>
              <a:chOff x="10437913" y="1585525"/>
              <a:chExt cx="1489075" cy="2214563"/>
            </a:xfrm>
          </p:grpSpPr>
          <p:sp>
            <p:nvSpPr>
              <p:cNvPr id="1087" name="Google Shape;1087;g1f4116af9c7fab2b_82"/>
              <p:cNvSpPr/>
              <p:nvPr/>
            </p:nvSpPr>
            <p:spPr>
              <a:xfrm>
                <a:off x="10437913" y="2311013"/>
                <a:ext cx="1074738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9" extrusionOk="0">
                    <a:moveTo>
                      <a:pt x="35" y="475"/>
                    </a:moveTo>
                    <a:cubicBezTo>
                      <a:pt x="28" y="485"/>
                      <a:pt x="21" y="489"/>
                      <a:pt x="12" y="483"/>
                    </a:cubicBezTo>
                    <a:cubicBezTo>
                      <a:pt x="10" y="481"/>
                      <a:pt x="10" y="481"/>
                      <a:pt x="10" y="481"/>
                    </a:cubicBezTo>
                    <a:cubicBezTo>
                      <a:pt x="0" y="475"/>
                      <a:pt x="2" y="467"/>
                      <a:pt x="8" y="457"/>
                    </a:cubicBezTo>
                    <a:cubicBezTo>
                      <a:pt x="298" y="10"/>
                      <a:pt x="298" y="10"/>
                      <a:pt x="298" y="10"/>
                    </a:cubicBezTo>
                    <a:cubicBezTo>
                      <a:pt x="304" y="0"/>
                      <a:pt x="316" y="4"/>
                      <a:pt x="326" y="11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45" y="24"/>
                      <a:pt x="353" y="33"/>
                      <a:pt x="346" y="43"/>
                    </a:cubicBezTo>
                    <a:lnTo>
                      <a:pt x="35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g1f4116af9c7fab2b_82"/>
              <p:cNvSpPr/>
              <p:nvPr/>
            </p:nvSpPr>
            <p:spPr>
              <a:xfrm>
                <a:off x="11293575" y="1976050"/>
                <a:ext cx="436563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4" extrusionOk="0">
                    <a:moveTo>
                      <a:pt x="62" y="164"/>
                    </a:moveTo>
                    <a:cubicBezTo>
                      <a:pt x="55" y="174"/>
                      <a:pt x="48" y="167"/>
                      <a:pt x="38" y="160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" y="141"/>
                      <a:pt x="0" y="136"/>
                      <a:pt x="7" y="126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0"/>
                      <a:pt x="112" y="5"/>
                      <a:pt x="122" y="12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7" y="22"/>
                      <a:pt x="143" y="25"/>
                      <a:pt x="137" y="35"/>
                    </a:cubicBezTo>
                    <a:lnTo>
                      <a:pt x="62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g1f4116af9c7fab2b_82"/>
              <p:cNvSpPr/>
              <p:nvPr/>
            </p:nvSpPr>
            <p:spPr>
              <a:xfrm>
                <a:off x="11519000" y="1585525"/>
                <a:ext cx="407988" cy="63023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7" extrusionOk="0">
                    <a:moveTo>
                      <a:pt x="42" y="149"/>
                    </a:moveTo>
                    <a:cubicBezTo>
                      <a:pt x="0" y="121"/>
                      <a:pt x="16" y="93"/>
                      <a:pt x="44" y="76"/>
                    </a:cubicBezTo>
                    <a:cubicBezTo>
                      <a:pt x="71" y="58"/>
                      <a:pt x="119" y="34"/>
                      <a:pt x="134" y="0"/>
                    </a:cubicBezTo>
                    <a:cubicBezTo>
                      <a:pt x="121" y="53"/>
                      <a:pt x="128" y="207"/>
                      <a:pt x="42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g1f4116af9c7fab2b_82"/>
              <p:cNvSpPr/>
              <p:nvPr/>
            </p:nvSpPr>
            <p:spPr>
              <a:xfrm>
                <a:off x="11641238" y="1720463"/>
                <a:ext cx="2222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4" extrusionOk="0">
                    <a:moveTo>
                      <a:pt x="73" y="0"/>
                    </a:moveTo>
                    <a:cubicBezTo>
                      <a:pt x="71" y="2"/>
                      <a:pt x="69" y="4"/>
                      <a:pt x="68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59" y="12"/>
                      <a:pt x="55" y="15"/>
                      <a:pt x="51" y="17"/>
                    </a:cubicBezTo>
                    <a:cubicBezTo>
                      <a:pt x="44" y="22"/>
                      <a:pt x="36" y="27"/>
                      <a:pt x="29" y="32"/>
                    </a:cubicBezTo>
                    <a:cubicBezTo>
                      <a:pt x="21" y="37"/>
                      <a:pt x="14" y="42"/>
                      <a:pt x="9" y="49"/>
                    </a:cubicBezTo>
                    <a:cubicBezTo>
                      <a:pt x="4" y="56"/>
                      <a:pt x="1" y="65"/>
                      <a:pt x="0" y="74"/>
                    </a:cubicBezTo>
                    <a:cubicBezTo>
                      <a:pt x="0" y="72"/>
                      <a:pt x="0" y="69"/>
                      <a:pt x="0" y="67"/>
                    </a:cubicBezTo>
                    <a:cubicBezTo>
                      <a:pt x="0" y="65"/>
                      <a:pt x="1" y="62"/>
                      <a:pt x="1" y="60"/>
                    </a:cubicBezTo>
                    <a:cubicBezTo>
                      <a:pt x="2" y="58"/>
                      <a:pt x="2" y="56"/>
                      <a:pt x="3" y="54"/>
                    </a:cubicBezTo>
                    <a:cubicBezTo>
                      <a:pt x="4" y="52"/>
                      <a:pt x="5" y="50"/>
                      <a:pt x="7" y="47"/>
                    </a:cubicBezTo>
                    <a:cubicBezTo>
                      <a:pt x="12" y="40"/>
                      <a:pt x="19" y="34"/>
                      <a:pt x="26" y="29"/>
                    </a:cubicBezTo>
                    <a:cubicBezTo>
                      <a:pt x="34" y="23"/>
                      <a:pt x="42" y="19"/>
                      <a:pt x="50" y="15"/>
                    </a:cubicBezTo>
                    <a:cubicBezTo>
                      <a:pt x="58" y="10"/>
                      <a:pt x="65" y="6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g1f4116af9c7fab2b_82"/>
              <p:cNvSpPr/>
              <p:nvPr/>
            </p:nvSpPr>
            <p:spPr>
              <a:xfrm>
                <a:off x="11653938" y="1764913"/>
                <a:ext cx="2000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75" extrusionOk="0">
                    <a:moveTo>
                      <a:pt x="66" y="0"/>
                    </a:moveTo>
                    <a:cubicBezTo>
                      <a:pt x="57" y="15"/>
                      <a:pt x="47" y="28"/>
                      <a:pt x="36" y="40"/>
                    </a:cubicBezTo>
                    <a:cubicBezTo>
                      <a:pt x="25" y="53"/>
                      <a:pt x="13" y="64"/>
                      <a:pt x="0" y="75"/>
                    </a:cubicBezTo>
                    <a:cubicBezTo>
                      <a:pt x="11" y="62"/>
                      <a:pt x="22" y="50"/>
                      <a:pt x="33" y="38"/>
                    </a:cubicBezTo>
                    <a:cubicBezTo>
                      <a:pt x="44" y="25"/>
                      <a:pt x="55" y="13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g1f4116af9c7fab2b_82"/>
              <p:cNvSpPr/>
              <p:nvPr/>
            </p:nvSpPr>
            <p:spPr>
              <a:xfrm>
                <a:off x="11707913" y="1817300"/>
                <a:ext cx="1492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49" y="0"/>
                    </a:moveTo>
                    <a:cubicBezTo>
                      <a:pt x="45" y="15"/>
                      <a:pt x="42" y="30"/>
                      <a:pt x="35" y="43"/>
                    </a:cubicBezTo>
                    <a:cubicBezTo>
                      <a:pt x="32" y="50"/>
                      <a:pt x="27" y="57"/>
                      <a:pt x="21" y="62"/>
                    </a:cubicBezTo>
                    <a:cubicBezTo>
                      <a:pt x="15" y="66"/>
                      <a:pt x="7" y="69"/>
                      <a:pt x="0" y="70"/>
                    </a:cubicBezTo>
                    <a:cubicBezTo>
                      <a:pt x="7" y="68"/>
                      <a:pt x="13" y="64"/>
                      <a:pt x="19" y="59"/>
                    </a:cubicBezTo>
                    <a:cubicBezTo>
                      <a:pt x="24" y="54"/>
                      <a:pt x="28" y="48"/>
                      <a:pt x="32" y="42"/>
                    </a:cubicBezTo>
                    <a:cubicBezTo>
                      <a:pt x="38" y="29"/>
                      <a:pt x="42" y="14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School Subjects and Classroom Objects - French - 2nd grade by Slidesgo">
  <a:themeElements>
    <a:clrScheme name="Simple Light">
      <a:dk1>
        <a:srgbClr val="323B5C"/>
      </a:dk1>
      <a:lt1>
        <a:srgbClr val="D9F0F6"/>
      </a:lt1>
      <a:dk2>
        <a:srgbClr val="E8EDEE"/>
      </a:dk2>
      <a:lt2>
        <a:srgbClr val="B4E0EB"/>
      </a:lt2>
      <a:accent1>
        <a:srgbClr val="7B8DD9"/>
      </a:accent1>
      <a:accent2>
        <a:srgbClr val="5A67AD"/>
      </a:accent2>
      <a:accent3>
        <a:srgbClr val="FFCE73"/>
      </a:accent3>
      <a:accent4>
        <a:srgbClr val="FC8761"/>
      </a:accent4>
      <a:accent5>
        <a:srgbClr val="5ECC9E"/>
      </a:accent5>
      <a:accent6>
        <a:srgbClr val="FFFFFF"/>
      </a:accent6>
      <a:hlink>
        <a:srgbClr val="323B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852</Words>
  <Application>Microsoft Office PowerPoint</Application>
  <PresentationFormat>如螢幕大小 (16:9)</PresentationFormat>
  <Paragraphs>168</Paragraphs>
  <Slides>31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Calibri</vt:lpstr>
      <vt:lpstr>DM Sans Black</vt:lpstr>
      <vt:lpstr>Nunito Black</vt:lpstr>
      <vt:lpstr>Darker Grotesque SemiBold</vt:lpstr>
      <vt:lpstr>Nunito</vt:lpstr>
      <vt:lpstr>Arial</vt:lpstr>
      <vt:lpstr>Comic Sans MS</vt:lpstr>
      <vt:lpstr>DM Sans</vt:lpstr>
      <vt:lpstr>School Subjects and Classroom Objects - French - 2nd grade by Slidesgo</vt:lpstr>
      <vt:lpstr>修咸頓 升學講座 （大學篇）</vt:lpstr>
      <vt:lpstr>Agenda</vt:lpstr>
      <vt:lpstr>UCAS Application </vt:lpstr>
      <vt:lpstr>PowerPoint 簡報</vt:lpstr>
      <vt:lpstr>Choices</vt:lpstr>
      <vt:lpstr>What is Extra?</vt:lpstr>
      <vt:lpstr>What is Clearing?</vt:lpstr>
      <vt:lpstr>IMPORTANT DATES !!!</vt:lpstr>
      <vt:lpstr>Personal statement </vt:lpstr>
      <vt:lpstr>PowerPoint 簡報</vt:lpstr>
      <vt:lpstr>PowerPoint 簡報</vt:lpstr>
      <vt:lpstr>What has changed?</vt:lpstr>
      <vt:lpstr>PowerPoint 簡報</vt:lpstr>
      <vt:lpstr>What to write in the Personal Statement?</vt:lpstr>
      <vt:lpstr>PowerPoint 簡報</vt:lpstr>
      <vt:lpstr>TOP TIPS   </vt:lpstr>
      <vt:lpstr>大學面試 </vt:lpstr>
      <vt:lpstr>PowerPoint 簡報</vt:lpstr>
      <vt:lpstr>PowerPoint 簡報</vt:lpstr>
      <vt:lpstr>PowerPoint 簡報</vt:lpstr>
      <vt:lpstr>大學選擇/ 大學生活 </vt:lpstr>
      <vt:lpstr>PowerPoint 簡報</vt:lpstr>
      <vt:lpstr>大學排名</vt:lpstr>
      <vt:lpstr>National Rankings (Complete/Guardian )</vt:lpstr>
      <vt:lpstr>Complete University  Guide</vt:lpstr>
      <vt:lpstr>Course Structure</vt:lpstr>
      <vt:lpstr>PowerPoint 簡報</vt:lpstr>
      <vt:lpstr>PowerPoint 簡報</vt:lpstr>
      <vt:lpstr>大學生活</vt:lpstr>
      <vt:lpstr>大學生活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Elaine LO</cp:lastModifiedBy>
  <cp:revision>2</cp:revision>
  <dcterms:modified xsi:type="dcterms:W3CDTF">2024-08-24T11:02:57Z</dcterms:modified>
</cp:coreProperties>
</file>